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72" r:id="rId13"/>
    <p:sldId id="273" r:id="rId14"/>
    <p:sldId id="274" r:id="rId15"/>
    <p:sldId id="275" r:id="rId16"/>
    <p:sldId id="278"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747775"/>
          </p15:clr>
        </p15:guide>
        <p15:guide id="2" pos="384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EB3F0CC-0657-44A7-9699-0B1F6AE2C19D}">
  <a:tblStyle styleId="{BEB3F0CC-0657-44A7-9699-0B1F6AE2C1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9" d="100"/>
          <a:sy n="89" d="100"/>
        </p:scale>
        <p:origin x="1398" y="4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eb205fd2b6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eb205fd2b6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eb205fd2b6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eb205fd2b6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eb205fd2b6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eb205fd2b6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eb205fd2b6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eb205fd2b6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b205fd2b6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b205fd2b6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d1af1d251c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d1af1d251c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eb205fd2b6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eb205fd2b6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eb2014fdb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eb2014fdb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eb2014fdb4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eb2014fdb4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eb2014fdb4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eb2014fdb4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eb2014fdb4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eb2014fdb4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eb205fd2b6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eb205fd2b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eb205fd2b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eb205fd2b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eb205fd2b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eb205fd2b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eb205fd2b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eb205fd2b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10"/>
        <p:cNvGrpSpPr/>
        <p:nvPr/>
      </p:nvGrpSpPr>
      <p:grpSpPr>
        <a:xfrm>
          <a:off x="0" y="0"/>
          <a:ext cx="0" cy="0"/>
          <a:chOff x="0" y="0"/>
          <a:chExt cx="0" cy="0"/>
        </a:xfrm>
      </p:grpSpPr>
      <p:sp>
        <p:nvSpPr>
          <p:cNvPr id="11" name="Google Shape;11;p2"/>
          <p:cNvSpPr/>
          <p:nvPr/>
        </p:nvSpPr>
        <p:spPr>
          <a:xfrm>
            <a:off x="1771650" y="1043125"/>
            <a:ext cx="8648700" cy="392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12" name="Google Shape;12;p2"/>
          <p:cNvSpPr txBox="1">
            <a:spLocks noGrp="1"/>
          </p:cNvSpPr>
          <p:nvPr>
            <p:ph type="ctrTitle"/>
          </p:nvPr>
        </p:nvSpPr>
        <p:spPr>
          <a:xfrm>
            <a:off x="1771650" y="1880125"/>
            <a:ext cx="8648700" cy="2253600"/>
          </a:xfrm>
          <a:prstGeom prst="rect">
            <a:avLst/>
          </a:prstGeom>
        </p:spPr>
        <p:txBody>
          <a:bodyPr spcFirstLastPara="1" wrap="square" lIns="121900" tIns="121900" rIns="121900" bIns="121900" anchor="ctr" anchorCtr="0">
            <a:normAutofit/>
          </a:bodyPr>
          <a:lstStyle>
            <a:lvl1pPr lvl="0" algn="ctr">
              <a:spcBef>
                <a:spcPts val="0"/>
              </a:spcBef>
              <a:spcAft>
                <a:spcPts val="0"/>
              </a:spcAft>
              <a:buClr>
                <a:schemeClr val="lt1"/>
              </a:buClr>
              <a:buSzPts val="6900"/>
              <a:buNone/>
              <a:defRPr sz="5510">
                <a:solidFill>
                  <a:schemeClr val="lt1"/>
                </a:solidFill>
              </a:defRPr>
            </a:lvl1pPr>
            <a:lvl2pPr lvl="1" algn="ctr">
              <a:spcBef>
                <a:spcPts val="0"/>
              </a:spcBef>
              <a:spcAft>
                <a:spcPts val="0"/>
              </a:spcAft>
              <a:buClr>
                <a:schemeClr val="lt1"/>
              </a:buClr>
              <a:buSzPts val="6900"/>
              <a:buNone/>
              <a:defRPr sz="6900">
                <a:solidFill>
                  <a:schemeClr val="lt1"/>
                </a:solidFill>
              </a:defRPr>
            </a:lvl2pPr>
            <a:lvl3pPr lvl="2" algn="ctr">
              <a:spcBef>
                <a:spcPts val="0"/>
              </a:spcBef>
              <a:spcAft>
                <a:spcPts val="0"/>
              </a:spcAft>
              <a:buClr>
                <a:schemeClr val="lt1"/>
              </a:buClr>
              <a:buSzPts val="6900"/>
              <a:buNone/>
              <a:defRPr sz="6900">
                <a:solidFill>
                  <a:schemeClr val="lt1"/>
                </a:solidFill>
              </a:defRPr>
            </a:lvl3pPr>
            <a:lvl4pPr lvl="3" algn="ctr">
              <a:spcBef>
                <a:spcPts val="0"/>
              </a:spcBef>
              <a:spcAft>
                <a:spcPts val="0"/>
              </a:spcAft>
              <a:buClr>
                <a:schemeClr val="lt1"/>
              </a:buClr>
              <a:buSzPts val="6900"/>
              <a:buNone/>
              <a:defRPr sz="6900">
                <a:solidFill>
                  <a:schemeClr val="lt1"/>
                </a:solidFill>
              </a:defRPr>
            </a:lvl4pPr>
            <a:lvl5pPr lvl="4" algn="ctr">
              <a:spcBef>
                <a:spcPts val="0"/>
              </a:spcBef>
              <a:spcAft>
                <a:spcPts val="0"/>
              </a:spcAft>
              <a:buClr>
                <a:schemeClr val="lt1"/>
              </a:buClr>
              <a:buSzPts val="6900"/>
              <a:buNone/>
              <a:defRPr sz="6900">
                <a:solidFill>
                  <a:schemeClr val="lt1"/>
                </a:solidFill>
              </a:defRPr>
            </a:lvl5pPr>
            <a:lvl6pPr lvl="5" algn="ctr">
              <a:spcBef>
                <a:spcPts val="0"/>
              </a:spcBef>
              <a:spcAft>
                <a:spcPts val="0"/>
              </a:spcAft>
              <a:buClr>
                <a:schemeClr val="lt1"/>
              </a:buClr>
              <a:buSzPts val="6900"/>
              <a:buNone/>
              <a:defRPr sz="6900">
                <a:solidFill>
                  <a:schemeClr val="lt1"/>
                </a:solidFill>
              </a:defRPr>
            </a:lvl6pPr>
            <a:lvl7pPr lvl="6" algn="ctr">
              <a:spcBef>
                <a:spcPts val="0"/>
              </a:spcBef>
              <a:spcAft>
                <a:spcPts val="0"/>
              </a:spcAft>
              <a:buClr>
                <a:schemeClr val="lt1"/>
              </a:buClr>
              <a:buSzPts val="6900"/>
              <a:buNone/>
              <a:defRPr sz="6900">
                <a:solidFill>
                  <a:schemeClr val="lt1"/>
                </a:solidFill>
              </a:defRPr>
            </a:lvl7pPr>
            <a:lvl8pPr lvl="7" algn="ctr">
              <a:spcBef>
                <a:spcPts val="0"/>
              </a:spcBef>
              <a:spcAft>
                <a:spcPts val="0"/>
              </a:spcAft>
              <a:buClr>
                <a:schemeClr val="lt1"/>
              </a:buClr>
              <a:buSzPts val="6900"/>
              <a:buNone/>
              <a:defRPr sz="6900">
                <a:solidFill>
                  <a:schemeClr val="lt1"/>
                </a:solidFill>
              </a:defRPr>
            </a:lvl8pPr>
            <a:lvl9pPr lvl="8" algn="ctr">
              <a:spcBef>
                <a:spcPts val="0"/>
              </a:spcBef>
              <a:spcAft>
                <a:spcPts val="0"/>
              </a:spcAft>
              <a:buClr>
                <a:schemeClr val="lt1"/>
              </a:buClr>
              <a:buSzPts val="6900"/>
              <a:buNone/>
              <a:defRPr sz="6900">
                <a:solidFill>
                  <a:schemeClr val="lt1"/>
                </a:solidFill>
              </a:defRPr>
            </a:lvl9pPr>
          </a:lstStyle>
          <a:p>
            <a:endParaRPr/>
          </a:p>
        </p:txBody>
      </p:sp>
      <p:sp>
        <p:nvSpPr>
          <p:cNvPr id="13" name="Google Shape;13;p2"/>
          <p:cNvSpPr txBox="1">
            <a:spLocks noGrp="1"/>
          </p:cNvSpPr>
          <p:nvPr>
            <p:ph type="subTitle" idx="1"/>
          </p:nvPr>
        </p:nvSpPr>
        <p:spPr>
          <a:xfrm>
            <a:off x="2086950" y="5336075"/>
            <a:ext cx="8018100" cy="478800"/>
          </a:xfrm>
          <a:prstGeom prst="rect">
            <a:avLst/>
          </a:prstGeom>
        </p:spPr>
        <p:txBody>
          <a:bodyPr spcFirstLastPara="1" wrap="square" lIns="121900" tIns="121900" rIns="121900" bIns="121900" anchor="t" anchorCtr="0">
            <a:normAutofit/>
          </a:bodyPr>
          <a:lstStyle>
            <a:lvl1pPr lvl="0" algn="ctr">
              <a:lnSpc>
                <a:spcPct val="80000"/>
              </a:lnSpc>
              <a:spcBef>
                <a:spcPts val="0"/>
              </a:spcBef>
              <a:spcAft>
                <a:spcPts val="0"/>
              </a:spcAft>
              <a:buClr>
                <a:schemeClr val="lt1"/>
              </a:buClr>
              <a:buSzPts val="3700"/>
              <a:buNone/>
              <a:defRPr sz="1500">
                <a:solidFill>
                  <a:schemeClr val="lt1"/>
                </a:solidFill>
                <a:latin typeface="Poppins"/>
                <a:ea typeface="Poppins"/>
                <a:cs typeface="Poppins"/>
                <a:sym typeface="Poppins"/>
              </a:defRPr>
            </a:lvl1pPr>
            <a:lvl2pPr lvl="1" algn="ctr">
              <a:lnSpc>
                <a:spcPct val="100000"/>
              </a:lnSpc>
              <a:spcBef>
                <a:spcPts val="0"/>
              </a:spcBef>
              <a:spcAft>
                <a:spcPts val="0"/>
              </a:spcAft>
              <a:buClr>
                <a:schemeClr val="lt1"/>
              </a:buClr>
              <a:buSzPts val="3700"/>
              <a:buNone/>
              <a:defRPr sz="3700">
                <a:solidFill>
                  <a:schemeClr val="lt1"/>
                </a:solidFill>
              </a:defRPr>
            </a:lvl2pPr>
            <a:lvl3pPr lvl="2" algn="ctr">
              <a:lnSpc>
                <a:spcPct val="100000"/>
              </a:lnSpc>
              <a:spcBef>
                <a:spcPts val="0"/>
              </a:spcBef>
              <a:spcAft>
                <a:spcPts val="0"/>
              </a:spcAft>
              <a:buClr>
                <a:schemeClr val="lt1"/>
              </a:buClr>
              <a:buSzPts val="3700"/>
              <a:buNone/>
              <a:defRPr sz="3700">
                <a:solidFill>
                  <a:schemeClr val="lt1"/>
                </a:solidFill>
              </a:defRPr>
            </a:lvl3pPr>
            <a:lvl4pPr lvl="3" algn="ctr">
              <a:lnSpc>
                <a:spcPct val="100000"/>
              </a:lnSpc>
              <a:spcBef>
                <a:spcPts val="0"/>
              </a:spcBef>
              <a:spcAft>
                <a:spcPts val="0"/>
              </a:spcAft>
              <a:buClr>
                <a:schemeClr val="lt1"/>
              </a:buClr>
              <a:buSzPts val="3700"/>
              <a:buNone/>
              <a:defRPr sz="3700">
                <a:solidFill>
                  <a:schemeClr val="lt1"/>
                </a:solidFill>
              </a:defRPr>
            </a:lvl4pPr>
            <a:lvl5pPr lvl="4" algn="ctr">
              <a:lnSpc>
                <a:spcPct val="100000"/>
              </a:lnSpc>
              <a:spcBef>
                <a:spcPts val="0"/>
              </a:spcBef>
              <a:spcAft>
                <a:spcPts val="0"/>
              </a:spcAft>
              <a:buClr>
                <a:schemeClr val="lt1"/>
              </a:buClr>
              <a:buSzPts val="3700"/>
              <a:buNone/>
              <a:defRPr sz="3700">
                <a:solidFill>
                  <a:schemeClr val="lt1"/>
                </a:solidFill>
              </a:defRPr>
            </a:lvl5pPr>
            <a:lvl6pPr lvl="5" algn="ctr">
              <a:lnSpc>
                <a:spcPct val="100000"/>
              </a:lnSpc>
              <a:spcBef>
                <a:spcPts val="0"/>
              </a:spcBef>
              <a:spcAft>
                <a:spcPts val="0"/>
              </a:spcAft>
              <a:buClr>
                <a:schemeClr val="lt1"/>
              </a:buClr>
              <a:buSzPts val="3700"/>
              <a:buNone/>
              <a:defRPr sz="3700">
                <a:solidFill>
                  <a:schemeClr val="lt1"/>
                </a:solidFill>
              </a:defRPr>
            </a:lvl6pPr>
            <a:lvl7pPr lvl="6" algn="ctr">
              <a:lnSpc>
                <a:spcPct val="100000"/>
              </a:lnSpc>
              <a:spcBef>
                <a:spcPts val="0"/>
              </a:spcBef>
              <a:spcAft>
                <a:spcPts val="0"/>
              </a:spcAft>
              <a:buClr>
                <a:schemeClr val="lt1"/>
              </a:buClr>
              <a:buSzPts val="3700"/>
              <a:buNone/>
              <a:defRPr sz="3700">
                <a:solidFill>
                  <a:schemeClr val="lt1"/>
                </a:solidFill>
              </a:defRPr>
            </a:lvl7pPr>
            <a:lvl8pPr lvl="7" algn="ctr">
              <a:lnSpc>
                <a:spcPct val="100000"/>
              </a:lnSpc>
              <a:spcBef>
                <a:spcPts val="0"/>
              </a:spcBef>
              <a:spcAft>
                <a:spcPts val="0"/>
              </a:spcAft>
              <a:buClr>
                <a:schemeClr val="lt1"/>
              </a:buClr>
              <a:buSzPts val="3700"/>
              <a:buNone/>
              <a:defRPr sz="3700">
                <a:solidFill>
                  <a:schemeClr val="lt1"/>
                </a:solidFill>
              </a:defRPr>
            </a:lvl8pPr>
            <a:lvl9pPr lvl="8" algn="ctr">
              <a:lnSpc>
                <a:spcPct val="100000"/>
              </a:lnSpc>
              <a:spcBef>
                <a:spcPts val="0"/>
              </a:spcBef>
              <a:spcAft>
                <a:spcPts val="0"/>
              </a:spcAft>
              <a:buClr>
                <a:schemeClr val="lt1"/>
              </a:buClr>
              <a:buSzPts val="3700"/>
              <a:buNone/>
              <a:defRPr sz="3700">
                <a:solidFill>
                  <a:schemeClr val="lt1"/>
                </a:solidFill>
              </a:defRPr>
            </a:lvl9pPr>
          </a:lstStyle>
          <a:p>
            <a:endParaRPr/>
          </a:p>
        </p:txBody>
      </p:sp>
      <p:sp>
        <p:nvSpPr>
          <p:cNvPr id="14" name="Google Shape;14;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ertificate">
  <p:cSld name="TITLE_AND_TWO_COLUMNS_1_2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850650" y="515200"/>
            <a:ext cx="10490700" cy="763500"/>
          </a:xfrm>
          <a:prstGeom prst="rect">
            <a:avLst/>
          </a:prstGeom>
        </p:spPr>
        <p:txBody>
          <a:bodyPr spcFirstLastPara="1" wrap="square" lIns="121900" tIns="121900" rIns="121900" bIns="121900" anchor="t" anchorCtr="0">
            <a:normAutofit/>
          </a:bodyPr>
          <a:lstStyle>
            <a:lvl1pPr lvl="0" algn="ctr" rtl="0">
              <a:spcBef>
                <a:spcPts val="0"/>
              </a:spcBef>
              <a:spcAft>
                <a:spcPts val="0"/>
              </a:spcAft>
              <a:buSzPts val="36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3" name="Google Shape;93;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4" name="Google Shape;94;p11"/>
          <p:cNvSpPr txBox="1">
            <a:spLocks noGrp="1"/>
          </p:cNvSpPr>
          <p:nvPr>
            <p:ph type="subTitle" idx="1"/>
          </p:nvPr>
        </p:nvSpPr>
        <p:spPr>
          <a:xfrm>
            <a:off x="963188" y="5427788"/>
            <a:ext cx="36990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i="1"/>
            </a:lvl1pPr>
            <a:lvl2pPr lvl="1" algn="ctr" rtl="0">
              <a:lnSpc>
                <a:spcPct val="100000"/>
              </a:lnSpc>
              <a:spcBef>
                <a:spcPts val="0"/>
              </a:spcBef>
              <a:spcAft>
                <a:spcPts val="0"/>
              </a:spcAft>
              <a:buSzPts val="1300"/>
              <a:buNone/>
              <a:defRPr sz="1300" i="1"/>
            </a:lvl2pPr>
            <a:lvl3pPr lvl="2" algn="ctr" rtl="0">
              <a:lnSpc>
                <a:spcPct val="100000"/>
              </a:lnSpc>
              <a:spcBef>
                <a:spcPts val="0"/>
              </a:spcBef>
              <a:spcAft>
                <a:spcPts val="0"/>
              </a:spcAft>
              <a:buSzPts val="1300"/>
              <a:buNone/>
              <a:defRPr sz="1300" i="1"/>
            </a:lvl3pPr>
            <a:lvl4pPr lvl="3" algn="ctr" rtl="0">
              <a:lnSpc>
                <a:spcPct val="100000"/>
              </a:lnSpc>
              <a:spcBef>
                <a:spcPts val="0"/>
              </a:spcBef>
              <a:spcAft>
                <a:spcPts val="0"/>
              </a:spcAft>
              <a:buSzPts val="1300"/>
              <a:buNone/>
              <a:defRPr sz="1300" i="1"/>
            </a:lvl4pPr>
            <a:lvl5pPr lvl="4" algn="ctr" rtl="0">
              <a:lnSpc>
                <a:spcPct val="100000"/>
              </a:lnSpc>
              <a:spcBef>
                <a:spcPts val="0"/>
              </a:spcBef>
              <a:spcAft>
                <a:spcPts val="0"/>
              </a:spcAft>
              <a:buSzPts val="1300"/>
              <a:buNone/>
              <a:defRPr sz="1300" i="1"/>
            </a:lvl5pPr>
            <a:lvl6pPr lvl="5" algn="ctr" rtl="0">
              <a:lnSpc>
                <a:spcPct val="100000"/>
              </a:lnSpc>
              <a:spcBef>
                <a:spcPts val="0"/>
              </a:spcBef>
              <a:spcAft>
                <a:spcPts val="0"/>
              </a:spcAft>
              <a:buSzPts val="1300"/>
              <a:buNone/>
              <a:defRPr sz="1300" i="1"/>
            </a:lvl6pPr>
            <a:lvl7pPr lvl="6" algn="ctr" rtl="0">
              <a:lnSpc>
                <a:spcPct val="100000"/>
              </a:lnSpc>
              <a:spcBef>
                <a:spcPts val="0"/>
              </a:spcBef>
              <a:spcAft>
                <a:spcPts val="0"/>
              </a:spcAft>
              <a:buSzPts val="1300"/>
              <a:buNone/>
              <a:defRPr sz="1300" i="1"/>
            </a:lvl7pPr>
            <a:lvl8pPr lvl="7" algn="ctr" rtl="0">
              <a:lnSpc>
                <a:spcPct val="100000"/>
              </a:lnSpc>
              <a:spcBef>
                <a:spcPts val="0"/>
              </a:spcBef>
              <a:spcAft>
                <a:spcPts val="0"/>
              </a:spcAft>
              <a:buSzPts val="1300"/>
              <a:buNone/>
              <a:defRPr sz="1300" i="1"/>
            </a:lvl8pPr>
            <a:lvl9pPr lvl="8" algn="ctr" rtl="0">
              <a:lnSpc>
                <a:spcPct val="100000"/>
              </a:lnSpc>
              <a:spcBef>
                <a:spcPts val="0"/>
              </a:spcBef>
              <a:spcAft>
                <a:spcPts val="0"/>
              </a:spcAft>
              <a:buSzPts val="1300"/>
              <a:buNone/>
              <a:defRPr sz="1300" i="1"/>
            </a:lvl9pPr>
          </a:lstStyle>
          <a:p>
            <a:endParaRPr/>
          </a:p>
        </p:txBody>
      </p:sp>
      <p:cxnSp>
        <p:nvCxnSpPr>
          <p:cNvPr id="95" name="Google Shape;95;p11"/>
          <p:cNvCxnSpPr/>
          <p:nvPr/>
        </p:nvCxnSpPr>
        <p:spPr>
          <a:xfrm>
            <a:off x="1783800" y="3300300"/>
            <a:ext cx="8624400" cy="0"/>
          </a:xfrm>
          <a:prstGeom prst="straightConnector1">
            <a:avLst/>
          </a:prstGeom>
          <a:noFill/>
          <a:ln w="9525" cap="flat" cmpd="sng">
            <a:solidFill>
              <a:schemeClr val="dk1"/>
            </a:solidFill>
            <a:prstDash val="solid"/>
            <a:round/>
            <a:headEnd type="none" w="med" len="med"/>
            <a:tailEnd type="none" w="med" len="med"/>
          </a:ln>
        </p:spPr>
      </p:cxnSp>
      <p:cxnSp>
        <p:nvCxnSpPr>
          <p:cNvPr id="96" name="Google Shape;96;p11"/>
          <p:cNvCxnSpPr/>
          <p:nvPr/>
        </p:nvCxnSpPr>
        <p:spPr>
          <a:xfrm>
            <a:off x="1319438" y="5885275"/>
            <a:ext cx="2986500" cy="0"/>
          </a:xfrm>
          <a:prstGeom prst="straightConnector1">
            <a:avLst/>
          </a:prstGeom>
          <a:noFill/>
          <a:ln w="9525" cap="flat" cmpd="sng">
            <a:solidFill>
              <a:schemeClr val="dk1"/>
            </a:solidFill>
            <a:prstDash val="solid"/>
            <a:round/>
            <a:headEnd type="none" w="med" len="med"/>
            <a:tailEnd type="none" w="med" len="med"/>
          </a:ln>
        </p:spPr>
      </p:cxnSp>
      <p:sp>
        <p:nvSpPr>
          <p:cNvPr id="97" name="Google Shape;97;p11"/>
          <p:cNvSpPr txBox="1">
            <a:spLocks noGrp="1"/>
          </p:cNvSpPr>
          <p:nvPr>
            <p:ph type="subTitle" idx="2"/>
          </p:nvPr>
        </p:nvSpPr>
        <p:spPr>
          <a:xfrm>
            <a:off x="963188" y="5885288"/>
            <a:ext cx="36990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i="1"/>
            </a:lvl1pPr>
            <a:lvl2pPr lvl="1" algn="ctr" rtl="0">
              <a:lnSpc>
                <a:spcPct val="100000"/>
              </a:lnSpc>
              <a:spcBef>
                <a:spcPts val="0"/>
              </a:spcBef>
              <a:spcAft>
                <a:spcPts val="0"/>
              </a:spcAft>
              <a:buSzPts val="1300"/>
              <a:buNone/>
              <a:defRPr sz="1300" i="1"/>
            </a:lvl2pPr>
            <a:lvl3pPr lvl="2" algn="ctr" rtl="0">
              <a:lnSpc>
                <a:spcPct val="100000"/>
              </a:lnSpc>
              <a:spcBef>
                <a:spcPts val="0"/>
              </a:spcBef>
              <a:spcAft>
                <a:spcPts val="0"/>
              </a:spcAft>
              <a:buSzPts val="1300"/>
              <a:buNone/>
              <a:defRPr sz="1300" i="1"/>
            </a:lvl3pPr>
            <a:lvl4pPr lvl="3" algn="ctr" rtl="0">
              <a:lnSpc>
                <a:spcPct val="100000"/>
              </a:lnSpc>
              <a:spcBef>
                <a:spcPts val="0"/>
              </a:spcBef>
              <a:spcAft>
                <a:spcPts val="0"/>
              </a:spcAft>
              <a:buSzPts val="1300"/>
              <a:buNone/>
              <a:defRPr sz="1300" i="1"/>
            </a:lvl4pPr>
            <a:lvl5pPr lvl="4" algn="ctr" rtl="0">
              <a:lnSpc>
                <a:spcPct val="100000"/>
              </a:lnSpc>
              <a:spcBef>
                <a:spcPts val="0"/>
              </a:spcBef>
              <a:spcAft>
                <a:spcPts val="0"/>
              </a:spcAft>
              <a:buSzPts val="1300"/>
              <a:buNone/>
              <a:defRPr sz="1300" i="1"/>
            </a:lvl5pPr>
            <a:lvl6pPr lvl="5" algn="ctr" rtl="0">
              <a:lnSpc>
                <a:spcPct val="100000"/>
              </a:lnSpc>
              <a:spcBef>
                <a:spcPts val="0"/>
              </a:spcBef>
              <a:spcAft>
                <a:spcPts val="0"/>
              </a:spcAft>
              <a:buSzPts val="1300"/>
              <a:buNone/>
              <a:defRPr sz="1300" i="1"/>
            </a:lvl6pPr>
            <a:lvl7pPr lvl="6" algn="ctr" rtl="0">
              <a:lnSpc>
                <a:spcPct val="100000"/>
              </a:lnSpc>
              <a:spcBef>
                <a:spcPts val="0"/>
              </a:spcBef>
              <a:spcAft>
                <a:spcPts val="0"/>
              </a:spcAft>
              <a:buSzPts val="1300"/>
              <a:buNone/>
              <a:defRPr sz="1300" i="1"/>
            </a:lvl7pPr>
            <a:lvl8pPr lvl="7" algn="ctr" rtl="0">
              <a:lnSpc>
                <a:spcPct val="100000"/>
              </a:lnSpc>
              <a:spcBef>
                <a:spcPts val="0"/>
              </a:spcBef>
              <a:spcAft>
                <a:spcPts val="0"/>
              </a:spcAft>
              <a:buSzPts val="1300"/>
              <a:buNone/>
              <a:defRPr sz="1300" i="1"/>
            </a:lvl8pPr>
            <a:lvl9pPr lvl="8" algn="ctr" rtl="0">
              <a:lnSpc>
                <a:spcPct val="100000"/>
              </a:lnSpc>
              <a:spcBef>
                <a:spcPts val="0"/>
              </a:spcBef>
              <a:spcAft>
                <a:spcPts val="0"/>
              </a:spcAft>
              <a:buSzPts val="1300"/>
              <a:buNone/>
              <a:defRPr sz="1300" i="1"/>
            </a:lvl9pPr>
          </a:lstStyle>
          <a:p>
            <a:endParaRPr/>
          </a:p>
        </p:txBody>
      </p:sp>
      <p:sp>
        <p:nvSpPr>
          <p:cNvPr id="98" name="Google Shape;98;p11"/>
          <p:cNvSpPr txBox="1">
            <a:spLocks noGrp="1"/>
          </p:cNvSpPr>
          <p:nvPr>
            <p:ph type="subTitle" idx="3"/>
          </p:nvPr>
        </p:nvSpPr>
        <p:spPr>
          <a:xfrm>
            <a:off x="7529813" y="5427788"/>
            <a:ext cx="36990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i="1"/>
            </a:lvl1pPr>
            <a:lvl2pPr lvl="1" algn="ctr" rtl="0">
              <a:lnSpc>
                <a:spcPct val="100000"/>
              </a:lnSpc>
              <a:spcBef>
                <a:spcPts val="0"/>
              </a:spcBef>
              <a:spcAft>
                <a:spcPts val="0"/>
              </a:spcAft>
              <a:buSzPts val="1300"/>
              <a:buNone/>
              <a:defRPr sz="1300" i="1"/>
            </a:lvl2pPr>
            <a:lvl3pPr lvl="2" algn="ctr" rtl="0">
              <a:lnSpc>
                <a:spcPct val="100000"/>
              </a:lnSpc>
              <a:spcBef>
                <a:spcPts val="0"/>
              </a:spcBef>
              <a:spcAft>
                <a:spcPts val="0"/>
              </a:spcAft>
              <a:buSzPts val="1300"/>
              <a:buNone/>
              <a:defRPr sz="1300" i="1"/>
            </a:lvl3pPr>
            <a:lvl4pPr lvl="3" algn="ctr" rtl="0">
              <a:lnSpc>
                <a:spcPct val="100000"/>
              </a:lnSpc>
              <a:spcBef>
                <a:spcPts val="0"/>
              </a:spcBef>
              <a:spcAft>
                <a:spcPts val="0"/>
              </a:spcAft>
              <a:buSzPts val="1300"/>
              <a:buNone/>
              <a:defRPr sz="1300" i="1"/>
            </a:lvl4pPr>
            <a:lvl5pPr lvl="4" algn="ctr" rtl="0">
              <a:lnSpc>
                <a:spcPct val="100000"/>
              </a:lnSpc>
              <a:spcBef>
                <a:spcPts val="0"/>
              </a:spcBef>
              <a:spcAft>
                <a:spcPts val="0"/>
              </a:spcAft>
              <a:buSzPts val="1300"/>
              <a:buNone/>
              <a:defRPr sz="1300" i="1"/>
            </a:lvl5pPr>
            <a:lvl6pPr lvl="5" algn="ctr" rtl="0">
              <a:lnSpc>
                <a:spcPct val="100000"/>
              </a:lnSpc>
              <a:spcBef>
                <a:spcPts val="0"/>
              </a:spcBef>
              <a:spcAft>
                <a:spcPts val="0"/>
              </a:spcAft>
              <a:buSzPts val="1300"/>
              <a:buNone/>
              <a:defRPr sz="1300" i="1"/>
            </a:lvl6pPr>
            <a:lvl7pPr lvl="6" algn="ctr" rtl="0">
              <a:lnSpc>
                <a:spcPct val="100000"/>
              </a:lnSpc>
              <a:spcBef>
                <a:spcPts val="0"/>
              </a:spcBef>
              <a:spcAft>
                <a:spcPts val="0"/>
              </a:spcAft>
              <a:buSzPts val="1300"/>
              <a:buNone/>
              <a:defRPr sz="1300" i="1"/>
            </a:lvl7pPr>
            <a:lvl8pPr lvl="7" algn="ctr" rtl="0">
              <a:lnSpc>
                <a:spcPct val="100000"/>
              </a:lnSpc>
              <a:spcBef>
                <a:spcPts val="0"/>
              </a:spcBef>
              <a:spcAft>
                <a:spcPts val="0"/>
              </a:spcAft>
              <a:buSzPts val="1300"/>
              <a:buNone/>
              <a:defRPr sz="1300" i="1"/>
            </a:lvl8pPr>
            <a:lvl9pPr lvl="8" algn="ctr" rtl="0">
              <a:lnSpc>
                <a:spcPct val="100000"/>
              </a:lnSpc>
              <a:spcBef>
                <a:spcPts val="0"/>
              </a:spcBef>
              <a:spcAft>
                <a:spcPts val="0"/>
              </a:spcAft>
              <a:buSzPts val="1300"/>
              <a:buNone/>
              <a:defRPr sz="1300" i="1"/>
            </a:lvl9pPr>
          </a:lstStyle>
          <a:p>
            <a:endParaRPr/>
          </a:p>
        </p:txBody>
      </p:sp>
      <p:cxnSp>
        <p:nvCxnSpPr>
          <p:cNvPr id="99" name="Google Shape;99;p11"/>
          <p:cNvCxnSpPr/>
          <p:nvPr/>
        </p:nvCxnSpPr>
        <p:spPr>
          <a:xfrm>
            <a:off x="7886063" y="5885275"/>
            <a:ext cx="2986500" cy="0"/>
          </a:xfrm>
          <a:prstGeom prst="straightConnector1">
            <a:avLst/>
          </a:prstGeom>
          <a:noFill/>
          <a:ln w="9525" cap="flat" cmpd="sng">
            <a:solidFill>
              <a:schemeClr val="dk1"/>
            </a:solidFill>
            <a:prstDash val="solid"/>
            <a:round/>
            <a:headEnd type="none" w="med" len="med"/>
            <a:tailEnd type="none" w="med" len="med"/>
          </a:ln>
        </p:spPr>
      </p:cxnSp>
      <p:sp>
        <p:nvSpPr>
          <p:cNvPr id="100" name="Google Shape;100;p11"/>
          <p:cNvSpPr txBox="1">
            <a:spLocks noGrp="1"/>
          </p:cNvSpPr>
          <p:nvPr>
            <p:ph type="subTitle" idx="4"/>
          </p:nvPr>
        </p:nvSpPr>
        <p:spPr>
          <a:xfrm>
            <a:off x="7529813" y="5885288"/>
            <a:ext cx="36990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i="1"/>
            </a:lvl1pPr>
            <a:lvl2pPr lvl="1" algn="ctr" rtl="0">
              <a:lnSpc>
                <a:spcPct val="100000"/>
              </a:lnSpc>
              <a:spcBef>
                <a:spcPts val="0"/>
              </a:spcBef>
              <a:spcAft>
                <a:spcPts val="0"/>
              </a:spcAft>
              <a:buSzPts val="1300"/>
              <a:buNone/>
              <a:defRPr sz="1300" i="1"/>
            </a:lvl2pPr>
            <a:lvl3pPr lvl="2" algn="ctr" rtl="0">
              <a:lnSpc>
                <a:spcPct val="100000"/>
              </a:lnSpc>
              <a:spcBef>
                <a:spcPts val="0"/>
              </a:spcBef>
              <a:spcAft>
                <a:spcPts val="0"/>
              </a:spcAft>
              <a:buSzPts val="1300"/>
              <a:buNone/>
              <a:defRPr sz="1300" i="1"/>
            </a:lvl3pPr>
            <a:lvl4pPr lvl="3" algn="ctr" rtl="0">
              <a:lnSpc>
                <a:spcPct val="100000"/>
              </a:lnSpc>
              <a:spcBef>
                <a:spcPts val="0"/>
              </a:spcBef>
              <a:spcAft>
                <a:spcPts val="0"/>
              </a:spcAft>
              <a:buSzPts val="1300"/>
              <a:buNone/>
              <a:defRPr sz="1300" i="1"/>
            </a:lvl4pPr>
            <a:lvl5pPr lvl="4" algn="ctr" rtl="0">
              <a:lnSpc>
                <a:spcPct val="100000"/>
              </a:lnSpc>
              <a:spcBef>
                <a:spcPts val="0"/>
              </a:spcBef>
              <a:spcAft>
                <a:spcPts val="0"/>
              </a:spcAft>
              <a:buSzPts val="1300"/>
              <a:buNone/>
              <a:defRPr sz="1300" i="1"/>
            </a:lvl5pPr>
            <a:lvl6pPr lvl="5" algn="ctr" rtl="0">
              <a:lnSpc>
                <a:spcPct val="100000"/>
              </a:lnSpc>
              <a:spcBef>
                <a:spcPts val="0"/>
              </a:spcBef>
              <a:spcAft>
                <a:spcPts val="0"/>
              </a:spcAft>
              <a:buSzPts val="1300"/>
              <a:buNone/>
              <a:defRPr sz="1300" i="1"/>
            </a:lvl6pPr>
            <a:lvl7pPr lvl="6" algn="ctr" rtl="0">
              <a:lnSpc>
                <a:spcPct val="100000"/>
              </a:lnSpc>
              <a:spcBef>
                <a:spcPts val="0"/>
              </a:spcBef>
              <a:spcAft>
                <a:spcPts val="0"/>
              </a:spcAft>
              <a:buSzPts val="1300"/>
              <a:buNone/>
              <a:defRPr sz="1300" i="1"/>
            </a:lvl7pPr>
            <a:lvl8pPr lvl="7" algn="ctr" rtl="0">
              <a:lnSpc>
                <a:spcPct val="100000"/>
              </a:lnSpc>
              <a:spcBef>
                <a:spcPts val="0"/>
              </a:spcBef>
              <a:spcAft>
                <a:spcPts val="0"/>
              </a:spcAft>
              <a:buSzPts val="1300"/>
              <a:buNone/>
              <a:defRPr sz="1300" i="1"/>
            </a:lvl8pPr>
            <a:lvl9pPr lvl="8" algn="ctr" rtl="0">
              <a:lnSpc>
                <a:spcPct val="100000"/>
              </a:lnSpc>
              <a:spcBef>
                <a:spcPts val="0"/>
              </a:spcBef>
              <a:spcAft>
                <a:spcPts val="0"/>
              </a:spcAft>
              <a:buSzPts val="1300"/>
              <a:buNone/>
              <a:defRPr sz="1300" i="1"/>
            </a:lvl9pPr>
          </a:lstStyle>
          <a:p>
            <a:endParaRPr/>
          </a:p>
        </p:txBody>
      </p:sp>
      <p:sp>
        <p:nvSpPr>
          <p:cNvPr id="101" name="Google Shape;101;p11"/>
          <p:cNvSpPr txBox="1">
            <a:spLocks noGrp="1"/>
          </p:cNvSpPr>
          <p:nvPr>
            <p:ph type="subTitle" idx="5"/>
          </p:nvPr>
        </p:nvSpPr>
        <p:spPr>
          <a:xfrm>
            <a:off x="3124958" y="4658763"/>
            <a:ext cx="59421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i="1"/>
            </a:lvl1pPr>
            <a:lvl2pPr lvl="1" algn="ctr" rtl="0">
              <a:lnSpc>
                <a:spcPct val="100000"/>
              </a:lnSpc>
              <a:spcBef>
                <a:spcPts val="0"/>
              </a:spcBef>
              <a:spcAft>
                <a:spcPts val="0"/>
              </a:spcAft>
              <a:buSzPts val="1300"/>
              <a:buNone/>
              <a:defRPr sz="1300" i="1"/>
            </a:lvl2pPr>
            <a:lvl3pPr lvl="2" algn="ctr" rtl="0">
              <a:lnSpc>
                <a:spcPct val="100000"/>
              </a:lnSpc>
              <a:spcBef>
                <a:spcPts val="0"/>
              </a:spcBef>
              <a:spcAft>
                <a:spcPts val="0"/>
              </a:spcAft>
              <a:buSzPts val="1300"/>
              <a:buNone/>
              <a:defRPr sz="1300" i="1"/>
            </a:lvl3pPr>
            <a:lvl4pPr lvl="3" algn="ctr" rtl="0">
              <a:lnSpc>
                <a:spcPct val="100000"/>
              </a:lnSpc>
              <a:spcBef>
                <a:spcPts val="0"/>
              </a:spcBef>
              <a:spcAft>
                <a:spcPts val="0"/>
              </a:spcAft>
              <a:buSzPts val="1300"/>
              <a:buNone/>
              <a:defRPr sz="1300" i="1"/>
            </a:lvl4pPr>
            <a:lvl5pPr lvl="4" algn="ctr" rtl="0">
              <a:lnSpc>
                <a:spcPct val="100000"/>
              </a:lnSpc>
              <a:spcBef>
                <a:spcPts val="0"/>
              </a:spcBef>
              <a:spcAft>
                <a:spcPts val="0"/>
              </a:spcAft>
              <a:buSzPts val="1300"/>
              <a:buNone/>
              <a:defRPr sz="1300" i="1"/>
            </a:lvl5pPr>
            <a:lvl6pPr lvl="5" algn="ctr" rtl="0">
              <a:lnSpc>
                <a:spcPct val="100000"/>
              </a:lnSpc>
              <a:spcBef>
                <a:spcPts val="0"/>
              </a:spcBef>
              <a:spcAft>
                <a:spcPts val="0"/>
              </a:spcAft>
              <a:buSzPts val="1300"/>
              <a:buNone/>
              <a:defRPr sz="1300" i="1"/>
            </a:lvl6pPr>
            <a:lvl7pPr lvl="6" algn="ctr" rtl="0">
              <a:lnSpc>
                <a:spcPct val="100000"/>
              </a:lnSpc>
              <a:spcBef>
                <a:spcPts val="0"/>
              </a:spcBef>
              <a:spcAft>
                <a:spcPts val="0"/>
              </a:spcAft>
              <a:buSzPts val="1300"/>
              <a:buNone/>
              <a:defRPr sz="1300" i="1"/>
            </a:lvl7pPr>
            <a:lvl8pPr lvl="7" algn="ctr" rtl="0">
              <a:lnSpc>
                <a:spcPct val="100000"/>
              </a:lnSpc>
              <a:spcBef>
                <a:spcPts val="0"/>
              </a:spcBef>
              <a:spcAft>
                <a:spcPts val="0"/>
              </a:spcAft>
              <a:buSzPts val="1300"/>
              <a:buNone/>
              <a:defRPr sz="1300" i="1"/>
            </a:lvl8pPr>
            <a:lvl9pPr lvl="8" algn="ctr" rtl="0">
              <a:lnSpc>
                <a:spcPct val="100000"/>
              </a:lnSpc>
              <a:spcBef>
                <a:spcPts val="0"/>
              </a:spcBef>
              <a:spcAft>
                <a:spcPts val="0"/>
              </a:spcAft>
              <a:buSzPts val="1300"/>
              <a:buNone/>
              <a:defRPr sz="1300" i="1"/>
            </a:lvl9pPr>
          </a:lstStyle>
          <a:p>
            <a:endParaRPr/>
          </a:p>
        </p:txBody>
      </p:sp>
      <p:sp>
        <p:nvSpPr>
          <p:cNvPr id="102" name="Google Shape;102;p11"/>
          <p:cNvSpPr txBox="1">
            <a:spLocks noGrp="1"/>
          </p:cNvSpPr>
          <p:nvPr>
            <p:ph type="title" idx="6"/>
          </p:nvPr>
        </p:nvSpPr>
        <p:spPr>
          <a:xfrm>
            <a:off x="2252850" y="3972088"/>
            <a:ext cx="7686300" cy="686700"/>
          </a:xfrm>
          <a:prstGeom prst="rect">
            <a:avLst/>
          </a:prstGeom>
        </p:spPr>
        <p:txBody>
          <a:bodyPr spcFirstLastPara="1" wrap="square" lIns="121900" tIns="121900" rIns="121900" bIns="121900" anchor="t" anchorCtr="0">
            <a:norm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3" name="Google Shape;103;p11"/>
          <p:cNvSpPr txBox="1">
            <a:spLocks noGrp="1"/>
          </p:cNvSpPr>
          <p:nvPr>
            <p:ph type="subTitle" idx="7"/>
          </p:nvPr>
        </p:nvSpPr>
        <p:spPr>
          <a:xfrm>
            <a:off x="3124958" y="3514588"/>
            <a:ext cx="5942100" cy="4575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1300"/>
              <a:buNone/>
              <a:defRPr sz="1700"/>
            </a:lvl1pPr>
            <a:lvl2pPr lvl="1" algn="ctr" rtl="0">
              <a:lnSpc>
                <a:spcPct val="100000"/>
              </a:lnSpc>
              <a:spcBef>
                <a:spcPts val="0"/>
              </a:spcBef>
              <a:spcAft>
                <a:spcPts val="0"/>
              </a:spcAft>
              <a:buSzPts val="1300"/>
              <a:buNone/>
              <a:defRPr sz="1300"/>
            </a:lvl2pPr>
            <a:lvl3pPr lvl="2" algn="ctr" rtl="0">
              <a:lnSpc>
                <a:spcPct val="100000"/>
              </a:lnSpc>
              <a:spcBef>
                <a:spcPts val="0"/>
              </a:spcBef>
              <a:spcAft>
                <a:spcPts val="0"/>
              </a:spcAft>
              <a:buSzPts val="1300"/>
              <a:buNone/>
              <a:defRPr sz="1300"/>
            </a:lvl3pPr>
            <a:lvl4pPr lvl="3" algn="ctr" rtl="0">
              <a:lnSpc>
                <a:spcPct val="100000"/>
              </a:lnSpc>
              <a:spcBef>
                <a:spcPts val="0"/>
              </a:spcBef>
              <a:spcAft>
                <a:spcPts val="0"/>
              </a:spcAft>
              <a:buSzPts val="1300"/>
              <a:buNone/>
              <a:defRPr sz="1300"/>
            </a:lvl4pPr>
            <a:lvl5pPr lvl="4" algn="ctr" rtl="0">
              <a:lnSpc>
                <a:spcPct val="100000"/>
              </a:lnSpc>
              <a:spcBef>
                <a:spcPts val="0"/>
              </a:spcBef>
              <a:spcAft>
                <a:spcPts val="0"/>
              </a:spcAft>
              <a:buSzPts val="1300"/>
              <a:buNone/>
              <a:defRPr sz="1300"/>
            </a:lvl5pPr>
            <a:lvl6pPr lvl="5" algn="ctr" rtl="0">
              <a:lnSpc>
                <a:spcPct val="100000"/>
              </a:lnSpc>
              <a:spcBef>
                <a:spcPts val="0"/>
              </a:spcBef>
              <a:spcAft>
                <a:spcPts val="0"/>
              </a:spcAft>
              <a:buSzPts val="1300"/>
              <a:buNone/>
              <a:defRPr sz="1300"/>
            </a:lvl6pPr>
            <a:lvl7pPr lvl="6" algn="ctr" rtl="0">
              <a:lnSpc>
                <a:spcPct val="100000"/>
              </a:lnSpc>
              <a:spcBef>
                <a:spcPts val="0"/>
              </a:spcBef>
              <a:spcAft>
                <a:spcPts val="0"/>
              </a:spcAft>
              <a:buSzPts val="1300"/>
              <a:buNone/>
              <a:defRPr sz="1300"/>
            </a:lvl7pPr>
            <a:lvl8pPr lvl="7" algn="ctr" rtl="0">
              <a:lnSpc>
                <a:spcPct val="100000"/>
              </a:lnSpc>
              <a:spcBef>
                <a:spcPts val="0"/>
              </a:spcBef>
              <a:spcAft>
                <a:spcPts val="0"/>
              </a:spcAft>
              <a:buSzPts val="1300"/>
              <a:buNone/>
              <a:defRPr sz="1300"/>
            </a:lvl8pPr>
            <a:lvl9pPr lvl="8" algn="ctr" rtl="0">
              <a:lnSpc>
                <a:spcPct val="100000"/>
              </a:lnSpc>
              <a:spcBef>
                <a:spcPts val="0"/>
              </a:spcBef>
              <a:spcAft>
                <a:spcPts val="0"/>
              </a:spcAft>
              <a:buSzPts val="1300"/>
              <a:buNone/>
              <a:defRPr sz="1300"/>
            </a:lvl9pPr>
          </a:lstStyle>
          <a:p>
            <a:endParaRPr/>
          </a:p>
        </p:txBody>
      </p:sp>
      <p:sp>
        <p:nvSpPr>
          <p:cNvPr id="104" name="Google Shape;104;p11"/>
          <p:cNvSpPr txBox="1">
            <a:spLocks noGrp="1"/>
          </p:cNvSpPr>
          <p:nvPr>
            <p:ph type="subTitle" idx="8"/>
          </p:nvPr>
        </p:nvSpPr>
        <p:spPr>
          <a:xfrm>
            <a:off x="1783800" y="2538013"/>
            <a:ext cx="8624400" cy="7635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SzPts val="4800"/>
              <a:buNone/>
              <a:defRPr sz="5500"/>
            </a:lvl1pPr>
            <a:lvl2pPr lvl="1" algn="ctr" rtl="0">
              <a:lnSpc>
                <a:spcPct val="100000"/>
              </a:lnSpc>
              <a:spcBef>
                <a:spcPts val="0"/>
              </a:spcBef>
              <a:spcAft>
                <a:spcPts val="0"/>
              </a:spcAft>
              <a:buSzPts val="4800"/>
              <a:buNone/>
              <a:defRPr sz="4800"/>
            </a:lvl2pPr>
            <a:lvl3pPr lvl="2" algn="ctr" rtl="0">
              <a:lnSpc>
                <a:spcPct val="100000"/>
              </a:lnSpc>
              <a:spcBef>
                <a:spcPts val="0"/>
              </a:spcBef>
              <a:spcAft>
                <a:spcPts val="0"/>
              </a:spcAft>
              <a:buSzPts val="4800"/>
              <a:buNone/>
              <a:defRPr sz="4800"/>
            </a:lvl3pPr>
            <a:lvl4pPr lvl="3" algn="ctr" rtl="0">
              <a:lnSpc>
                <a:spcPct val="100000"/>
              </a:lnSpc>
              <a:spcBef>
                <a:spcPts val="0"/>
              </a:spcBef>
              <a:spcAft>
                <a:spcPts val="0"/>
              </a:spcAft>
              <a:buSzPts val="4800"/>
              <a:buNone/>
              <a:defRPr sz="4800"/>
            </a:lvl4pPr>
            <a:lvl5pPr lvl="4" algn="ctr" rtl="0">
              <a:lnSpc>
                <a:spcPct val="100000"/>
              </a:lnSpc>
              <a:spcBef>
                <a:spcPts val="0"/>
              </a:spcBef>
              <a:spcAft>
                <a:spcPts val="0"/>
              </a:spcAft>
              <a:buSzPts val="4800"/>
              <a:buNone/>
              <a:defRPr sz="4800"/>
            </a:lvl5pPr>
            <a:lvl6pPr lvl="5" algn="ctr" rtl="0">
              <a:lnSpc>
                <a:spcPct val="100000"/>
              </a:lnSpc>
              <a:spcBef>
                <a:spcPts val="0"/>
              </a:spcBef>
              <a:spcAft>
                <a:spcPts val="0"/>
              </a:spcAft>
              <a:buSzPts val="4800"/>
              <a:buNone/>
              <a:defRPr sz="4800"/>
            </a:lvl6pPr>
            <a:lvl7pPr lvl="6" algn="ctr" rtl="0">
              <a:lnSpc>
                <a:spcPct val="100000"/>
              </a:lnSpc>
              <a:spcBef>
                <a:spcPts val="0"/>
              </a:spcBef>
              <a:spcAft>
                <a:spcPts val="0"/>
              </a:spcAft>
              <a:buSzPts val="4800"/>
              <a:buNone/>
              <a:defRPr sz="4800"/>
            </a:lvl7pPr>
            <a:lvl8pPr lvl="7" algn="ctr" rtl="0">
              <a:lnSpc>
                <a:spcPct val="100000"/>
              </a:lnSpc>
              <a:spcBef>
                <a:spcPts val="0"/>
              </a:spcBef>
              <a:spcAft>
                <a:spcPts val="0"/>
              </a:spcAft>
              <a:buSzPts val="4800"/>
              <a:buNone/>
              <a:defRPr sz="4800"/>
            </a:lvl8pPr>
            <a:lvl9pPr lvl="8" algn="ctr" rtl="0">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meline">
  <p:cSld name="TITLE_AND_TWO_COLUMNS_1_1">
    <p:spTree>
      <p:nvGrpSpPr>
        <p:cNvPr id="1" name="Shape 105"/>
        <p:cNvGrpSpPr/>
        <p:nvPr/>
      </p:nvGrpSpPr>
      <p:grpSpPr>
        <a:xfrm>
          <a:off x="0" y="0"/>
          <a:ext cx="0" cy="0"/>
          <a:chOff x="0" y="0"/>
          <a:chExt cx="0" cy="0"/>
        </a:xfrm>
      </p:grpSpPr>
      <p:sp>
        <p:nvSpPr>
          <p:cNvPr id="106" name="Google Shape;106;p12"/>
          <p:cNvSpPr txBox="1">
            <a:spLocks noGrp="1"/>
          </p:cNvSpPr>
          <p:nvPr>
            <p:ph type="title"/>
          </p:nvPr>
        </p:nvSpPr>
        <p:spPr>
          <a:xfrm>
            <a:off x="429300" y="537475"/>
            <a:ext cx="11333400" cy="763500"/>
          </a:xfrm>
          <a:prstGeom prst="rect">
            <a:avLst/>
          </a:prstGeom>
          <a:solidFill>
            <a:schemeClr val="dk1"/>
          </a:solidFill>
        </p:spPr>
        <p:txBody>
          <a:bodyPr spcFirstLastPara="1" wrap="square" lIns="121900" tIns="121900" rIns="121900" bIns="121900" anchor="t" anchorCtr="0">
            <a:normAutofit/>
          </a:bodyPr>
          <a:lstStyle>
            <a:lvl1pPr lvl="0" algn="ctr" rtl="0">
              <a:spcBef>
                <a:spcPts val="0"/>
              </a:spcBef>
              <a:spcAft>
                <a:spcPts val="0"/>
              </a:spcAft>
              <a:buSzPts val="3600"/>
              <a:buNone/>
              <a:defRPr sz="3640">
                <a:solidFill>
                  <a:schemeClr val="lt1"/>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7" name="Google Shape;107;p12"/>
          <p:cNvSpPr txBox="1">
            <a:spLocks noGrp="1"/>
          </p:cNvSpPr>
          <p:nvPr>
            <p:ph type="body" idx="1"/>
          </p:nvPr>
        </p:nvSpPr>
        <p:spPr>
          <a:xfrm>
            <a:off x="888750" y="4353503"/>
            <a:ext cx="2243700" cy="8850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108" name="Google Shape;108;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9" name="Google Shape;109;p12"/>
          <p:cNvSpPr txBox="1">
            <a:spLocks noGrp="1"/>
          </p:cNvSpPr>
          <p:nvPr>
            <p:ph type="subTitle" idx="2"/>
          </p:nvPr>
        </p:nvSpPr>
        <p:spPr>
          <a:xfrm>
            <a:off x="888750" y="2393550"/>
            <a:ext cx="2113500" cy="615300"/>
          </a:xfrm>
          <a:prstGeom prst="rect">
            <a:avLst/>
          </a:prstGeom>
          <a:noFill/>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sz="3500"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0" name="Google Shape;110;p12"/>
          <p:cNvSpPr txBox="1">
            <a:spLocks noGrp="1"/>
          </p:cNvSpPr>
          <p:nvPr>
            <p:ph type="body" idx="3"/>
          </p:nvPr>
        </p:nvSpPr>
        <p:spPr>
          <a:xfrm>
            <a:off x="3138261" y="4353501"/>
            <a:ext cx="2243700" cy="8850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111" name="Google Shape;111;p12"/>
          <p:cNvSpPr txBox="1">
            <a:spLocks noGrp="1"/>
          </p:cNvSpPr>
          <p:nvPr>
            <p:ph type="subTitle" idx="4"/>
          </p:nvPr>
        </p:nvSpPr>
        <p:spPr>
          <a:xfrm>
            <a:off x="3154538" y="2393550"/>
            <a:ext cx="2113500" cy="615300"/>
          </a:xfrm>
          <a:prstGeom prst="rect">
            <a:avLst/>
          </a:prstGeom>
          <a:noFill/>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sz="3500"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2" name="Google Shape;112;p12"/>
          <p:cNvSpPr txBox="1">
            <a:spLocks noGrp="1"/>
          </p:cNvSpPr>
          <p:nvPr>
            <p:ph type="body" idx="5"/>
          </p:nvPr>
        </p:nvSpPr>
        <p:spPr>
          <a:xfrm>
            <a:off x="7637247" y="4353517"/>
            <a:ext cx="2243700" cy="8850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113" name="Google Shape;113;p12"/>
          <p:cNvSpPr txBox="1">
            <a:spLocks noGrp="1"/>
          </p:cNvSpPr>
          <p:nvPr>
            <p:ph type="subTitle" idx="6"/>
          </p:nvPr>
        </p:nvSpPr>
        <p:spPr>
          <a:xfrm>
            <a:off x="7669801" y="2393550"/>
            <a:ext cx="2113500" cy="615300"/>
          </a:xfrm>
          <a:prstGeom prst="rect">
            <a:avLst/>
          </a:prstGeom>
          <a:noFill/>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sz="3500"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4" name="Google Shape;114;p12"/>
          <p:cNvSpPr txBox="1">
            <a:spLocks noGrp="1"/>
          </p:cNvSpPr>
          <p:nvPr>
            <p:ph type="subTitle" idx="7"/>
          </p:nvPr>
        </p:nvSpPr>
        <p:spPr>
          <a:xfrm>
            <a:off x="888750" y="3899013"/>
            <a:ext cx="2243700" cy="530700"/>
          </a:xfrm>
          <a:prstGeom prst="rect">
            <a:avLst/>
          </a:prstGeom>
        </p:spPr>
        <p:txBody>
          <a:bodyPr spcFirstLastPara="1" wrap="square" lIns="121900" tIns="121900" rIns="121900" bIns="121900" anchor="b" anchorCtr="0">
            <a:normAutofit/>
          </a:bodyPr>
          <a:lstStyle>
            <a:lvl1pPr lvl="0" rtl="0">
              <a:lnSpc>
                <a:spcPct val="10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5" name="Google Shape;115;p12"/>
          <p:cNvSpPr txBox="1">
            <a:spLocks noGrp="1"/>
          </p:cNvSpPr>
          <p:nvPr>
            <p:ph type="subTitle" idx="8"/>
          </p:nvPr>
        </p:nvSpPr>
        <p:spPr>
          <a:xfrm>
            <a:off x="3138261" y="3899000"/>
            <a:ext cx="2243700" cy="530700"/>
          </a:xfrm>
          <a:prstGeom prst="rect">
            <a:avLst/>
          </a:prstGeom>
        </p:spPr>
        <p:txBody>
          <a:bodyPr spcFirstLastPara="1" wrap="square" lIns="121900" tIns="121900" rIns="121900" bIns="121900" anchor="b" anchorCtr="0">
            <a:normAutofit/>
          </a:bodyPr>
          <a:lstStyle>
            <a:lvl1pPr lvl="0" rtl="0">
              <a:lnSpc>
                <a:spcPct val="9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 name="Google Shape;116;p12"/>
          <p:cNvSpPr txBox="1">
            <a:spLocks noGrp="1"/>
          </p:cNvSpPr>
          <p:nvPr>
            <p:ph type="subTitle" idx="9"/>
          </p:nvPr>
        </p:nvSpPr>
        <p:spPr>
          <a:xfrm>
            <a:off x="7637246" y="3899013"/>
            <a:ext cx="2243700" cy="530700"/>
          </a:xfrm>
          <a:prstGeom prst="rect">
            <a:avLst/>
          </a:prstGeom>
        </p:spPr>
        <p:txBody>
          <a:bodyPr spcFirstLastPara="1" wrap="square" lIns="121900" tIns="121900" rIns="121900" bIns="121900" anchor="b" anchorCtr="0">
            <a:normAutofit/>
          </a:bodyPr>
          <a:lstStyle>
            <a:lvl1pPr lvl="0" rtl="0">
              <a:lnSpc>
                <a:spcPct val="10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7" name="Google Shape;117;p12"/>
          <p:cNvSpPr txBox="1">
            <a:spLocks noGrp="1"/>
          </p:cNvSpPr>
          <p:nvPr>
            <p:ph type="body" idx="13"/>
          </p:nvPr>
        </p:nvSpPr>
        <p:spPr>
          <a:xfrm>
            <a:off x="5404025" y="4353503"/>
            <a:ext cx="2243700" cy="8850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118" name="Google Shape;118;p12"/>
          <p:cNvSpPr txBox="1">
            <a:spLocks noGrp="1"/>
          </p:cNvSpPr>
          <p:nvPr>
            <p:ph type="subTitle" idx="14"/>
          </p:nvPr>
        </p:nvSpPr>
        <p:spPr>
          <a:xfrm>
            <a:off x="5404025" y="2393550"/>
            <a:ext cx="2113500" cy="615300"/>
          </a:xfrm>
          <a:prstGeom prst="rect">
            <a:avLst/>
          </a:prstGeom>
          <a:noFill/>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sz="3500"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9" name="Google Shape;119;p12"/>
          <p:cNvSpPr txBox="1">
            <a:spLocks noGrp="1"/>
          </p:cNvSpPr>
          <p:nvPr>
            <p:ph type="subTitle" idx="15"/>
          </p:nvPr>
        </p:nvSpPr>
        <p:spPr>
          <a:xfrm>
            <a:off x="5404025" y="3899013"/>
            <a:ext cx="2243700" cy="530700"/>
          </a:xfrm>
          <a:prstGeom prst="rect">
            <a:avLst/>
          </a:prstGeom>
        </p:spPr>
        <p:txBody>
          <a:bodyPr spcFirstLastPara="1" wrap="square" lIns="121900" tIns="121900" rIns="121900" bIns="121900" anchor="b" anchorCtr="0">
            <a:normAutofit/>
          </a:bodyPr>
          <a:lstStyle>
            <a:lvl1pPr lvl="0" rtl="0">
              <a:lnSpc>
                <a:spcPct val="10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3"/>
        <p:cNvGrpSpPr/>
        <p:nvPr/>
      </p:nvGrpSpPr>
      <p:grpSpPr>
        <a:xfrm>
          <a:off x="0" y="0"/>
          <a:ext cx="0" cy="0"/>
          <a:chOff x="0" y="0"/>
          <a:chExt cx="0" cy="0"/>
        </a:xfrm>
      </p:grpSpPr>
      <p:sp>
        <p:nvSpPr>
          <p:cNvPr id="124" name="Google Shape;124;p14"/>
          <p:cNvSpPr/>
          <p:nvPr/>
        </p:nvSpPr>
        <p:spPr>
          <a:xfrm>
            <a:off x="655400" y="2292075"/>
            <a:ext cx="6467100" cy="3225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125" name="Google Shape;125;p14"/>
          <p:cNvSpPr txBox="1">
            <a:spLocks noGrp="1"/>
          </p:cNvSpPr>
          <p:nvPr>
            <p:ph type="title"/>
          </p:nvPr>
        </p:nvSpPr>
        <p:spPr>
          <a:xfrm>
            <a:off x="655399" y="1340525"/>
            <a:ext cx="6467100" cy="759000"/>
          </a:xfrm>
          <a:prstGeom prst="rect">
            <a:avLst/>
          </a:prstGeom>
          <a:solidFill>
            <a:schemeClr val="dk1"/>
          </a:solidFill>
        </p:spPr>
        <p:txBody>
          <a:bodyPr spcFirstLastPara="1" wrap="square" lIns="121900" tIns="121900" rIns="121900" bIns="121900" anchor="ctr" anchorCtr="0">
            <a:normAutofit/>
          </a:bodyPr>
          <a:lstStyle>
            <a:lvl1pPr lvl="0">
              <a:spcBef>
                <a:spcPts val="0"/>
              </a:spcBef>
              <a:spcAft>
                <a:spcPts val="0"/>
              </a:spcAft>
              <a:buSzPts val="3200"/>
              <a:buNone/>
              <a:defRPr>
                <a:solidFill>
                  <a:schemeClr val="lt1"/>
                </a:solidFill>
              </a:defRPr>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126" name="Google Shape;126;p14"/>
          <p:cNvSpPr txBox="1">
            <a:spLocks noGrp="1"/>
          </p:cNvSpPr>
          <p:nvPr>
            <p:ph type="body" idx="1"/>
          </p:nvPr>
        </p:nvSpPr>
        <p:spPr>
          <a:xfrm>
            <a:off x="1016600" y="2576975"/>
            <a:ext cx="5744700" cy="2612400"/>
          </a:xfrm>
          <a:prstGeom prst="rect">
            <a:avLst/>
          </a:prstGeom>
          <a:ln>
            <a:noFill/>
          </a:ln>
        </p:spPr>
        <p:txBody>
          <a:bodyPr spcFirstLastPara="1" wrap="square" lIns="121900" tIns="121900" rIns="121900" bIns="121900" anchor="ctr" anchorCtr="0">
            <a:normAutofit/>
          </a:bodyPr>
          <a:lstStyle>
            <a:lvl1pPr marL="457200" lvl="0" indent="-330200">
              <a:lnSpc>
                <a:spcPct val="100000"/>
              </a:lnSpc>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127" name="Google Shape;127;p1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8" name="Google Shape;128;p14"/>
          <p:cNvSpPr>
            <a:spLocks noGrp="1"/>
          </p:cNvSpPr>
          <p:nvPr>
            <p:ph type="pic" idx="2"/>
          </p:nvPr>
        </p:nvSpPr>
        <p:spPr>
          <a:xfrm>
            <a:off x="7359625" y="1340525"/>
            <a:ext cx="4176900" cy="4176900"/>
          </a:xfrm>
          <a:prstGeom prst="rect">
            <a:avLst/>
          </a:prstGeom>
          <a:noFill/>
          <a:ln w="9525" cap="flat" cmpd="sng">
            <a:solidFill>
              <a:schemeClr val="accent1"/>
            </a:solidFill>
            <a:prstDash val="solid"/>
            <a:round/>
            <a:headEnd type="none" w="sm" len="sm"/>
            <a:tailEnd type="none" w="sm" len="sm"/>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and image left">
  <p:cSld name="ONE_COLUMN_TEXT_1">
    <p:bg>
      <p:bgPr>
        <a:solidFill>
          <a:schemeClr val="dk1"/>
        </a:solidFill>
        <a:effectLst/>
      </p:bgPr>
    </p:bg>
    <p:spTree>
      <p:nvGrpSpPr>
        <p:cNvPr id="1" name="Shape 129"/>
        <p:cNvGrpSpPr/>
        <p:nvPr/>
      </p:nvGrpSpPr>
      <p:grpSpPr>
        <a:xfrm>
          <a:off x="0" y="0"/>
          <a:ext cx="0" cy="0"/>
          <a:chOff x="0" y="0"/>
          <a:chExt cx="0" cy="0"/>
        </a:xfrm>
      </p:grpSpPr>
      <p:sp>
        <p:nvSpPr>
          <p:cNvPr id="130" name="Google Shape;130;p15"/>
          <p:cNvSpPr txBox="1">
            <a:spLocks noGrp="1"/>
          </p:cNvSpPr>
          <p:nvPr>
            <p:ph type="title"/>
          </p:nvPr>
        </p:nvSpPr>
        <p:spPr>
          <a:xfrm>
            <a:off x="7393350" y="509800"/>
            <a:ext cx="4200000" cy="4679400"/>
          </a:xfrm>
          <a:prstGeom prst="rect">
            <a:avLst/>
          </a:prstGeom>
          <a:ln w="9525" cap="flat" cmpd="sng">
            <a:solidFill>
              <a:schemeClr val="lt1"/>
            </a:solidFill>
            <a:prstDash val="solid"/>
            <a:round/>
            <a:headEnd type="none" w="sm" len="sm"/>
            <a:tailEnd type="none" w="sm" len="sm"/>
          </a:ln>
        </p:spPr>
        <p:txBody>
          <a:bodyPr spcFirstLastPara="1" wrap="square" lIns="121900" tIns="121900" rIns="121900" bIns="121900" anchor="ctr" anchorCtr="0">
            <a:normAutofit/>
          </a:bodyPr>
          <a:lstStyle>
            <a:lvl1pPr lvl="0" rtl="0">
              <a:spcBef>
                <a:spcPts val="0"/>
              </a:spcBef>
              <a:spcAft>
                <a:spcPts val="0"/>
              </a:spcAft>
              <a:buClr>
                <a:schemeClr val="lt1"/>
              </a:buClr>
              <a:buSzPts val="3200"/>
              <a:buNone/>
              <a:defRPr sz="6000">
                <a:solidFill>
                  <a:schemeClr val="lt1"/>
                </a:solidFill>
              </a:defRPr>
            </a:lvl1pPr>
            <a:lvl2pPr lvl="1" rtl="0">
              <a:spcBef>
                <a:spcPts val="0"/>
              </a:spcBef>
              <a:spcAft>
                <a:spcPts val="0"/>
              </a:spcAft>
              <a:buClr>
                <a:schemeClr val="lt1"/>
              </a:buClr>
              <a:buSzPts val="3200"/>
              <a:buNone/>
              <a:defRPr sz="3200">
                <a:solidFill>
                  <a:schemeClr val="lt1"/>
                </a:solidFill>
              </a:defRPr>
            </a:lvl2pPr>
            <a:lvl3pPr lvl="2" rtl="0">
              <a:spcBef>
                <a:spcPts val="0"/>
              </a:spcBef>
              <a:spcAft>
                <a:spcPts val="0"/>
              </a:spcAft>
              <a:buClr>
                <a:schemeClr val="lt1"/>
              </a:buClr>
              <a:buSzPts val="3200"/>
              <a:buNone/>
              <a:defRPr sz="3200">
                <a:solidFill>
                  <a:schemeClr val="lt1"/>
                </a:solidFill>
              </a:defRPr>
            </a:lvl3pPr>
            <a:lvl4pPr lvl="3" rtl="0">
              <a:spcBef>
                <a:spcPts val="0"/>
              </a:spcBef>
              <a:spcAft>
                <a:spcPts val="0"/>
              </a:spcAft>
              <a:buClr>
                <a:schemeClr val="lt1"/>
              </a:buClr>
              <a:buSzPts val="3200"/>
              <a:buNone/>
              <a:defRPr sz="3200">
                <a:solidFill>
                  <a:schemeClr val="lt1"/>
                </a:solidFill>
              </a:defRPr>
            </a:lvl4pPr>
            <a:lvl5pPr lvl="4" rtl="0">
              <a:spcBef>
                <a:spcPts val="0"/>
              </a:spcBef>
              <a:spcAft>
                <a:spcPts val="0"/>
              </a:spcAft>
              <a:buClr>
                <a:schemeClr val="lt1"/>
              </a:buClr>
              <a:buSzPts val="3200"/>
              <a:buNone/>
              <a:defRPr sz="3200">
                <a:solidFill>
                  <a:schemeClr val="lt1"/>
                </a:solidFill>
              </a:defRPr>
            </a:lvl5pPr>
            <a:lvl6pPr lvl="5" rtl="0">
              <a:spcBef>
                <a:spcPts val="0"/>
              </a:spcBef>
              <a:spcAft>
                <a:spcPts val="0"/>
              </a:spcAft>
              <a:buClr>
                <a:schemeClr val="lt1"/>
              </a:buClr>
              <a:buSzPts val="3200"/>
              <a:buNone/>
              <a:defRPr sz="3200">
                <a:solidFill>
                  <a:schemeClr val="lt1"/>
                </a:solidFill>
              </a:defRPr>
            </a:lvl6pPr>
            <a:lvl7pPr lvl="6" rtl="0">
              <a:spcBef>
                <a:spcPts val="0"/>
              </a:spcBef>
              <a:spcAft>
                <a:spcPts val="0"/>
              </a:spcAft>
              <a:buClr>
                <a:schemeClr val="lt1"/>
              </a:buClr>
              <a:buSzPts val="3200"/>
              <a:buNone/>
              <a:defRPr sz="3200">
                <a:solidFill>
                  <a:schemeClr val="lt1"/>
                </a:solidFill>
              </a:defRPr>
            </a:lvl7pPr>
            <a:lvl8pPr lvl="7" rtl="0">
              <a:spcBef>
                <a:spcPts val="0"/>
              </a:spcBef>
              <a:spcAft>
                <a:spcPts val="0"/>
              </a:spcAft>
              <a:buClr>
                <a:schemeClr val="lt1"/>
              </a:buClr>
              <a:buSzPts val="3200"/>
              <a:buNone/>
              <a:defRPr sz="3200">
                <a:solidFill>
                  <a:schemeClr val="lt1"/>
                </a:solidFill>
              </a:defRPr>
            </a:lvl8pPr>
            <a:lvl9pPr lvl="8" rtl="0">
              <a:spcBef>
                <a:spcPts val="0"/>
              </a:spcBef>
              <a:spcAft>
                <a:spcPts val="0"/>
              </a:spcAft>
              <a:buClr>
                <a:schemeClr val="lt1"/>
              </a:buClr>
              <a:buSzPts val="3200"/>
              <a:buNone/>
              <a:defRPr sz="3200">
                <a:solidFill>
                  <a:schemeClr val="lt1"/>
                </a:solidFill>
              </a:defRPr>
            </a:lvl9pPr>
          </a:lstStyle>
          <a:p>
            <a:endParaRPr/>
          </a:p>
        </p:txBody>
      </p:sp>
      <p:sp>
        <p:nvSpPr>
          <p:cNvPr id="131" name="Google Shape;131;p15"/>
          <p:cNvSpPr txBox="1">
            <a:spLocks noGrp="1"/>
          </p:cNvSpPr>
          <p:nvPr>
            <p:ph type="body" idx="1"/>
          </p:nvPr>
        </p:nvSpPr>
        <p:spPr>
          <a:xfrm>
            <a:off x="598650" y="5491100"/>
            <a:ext cx="10994700" cy="857100"/>
          </a:xfrm>
          <a:prstGeom prst="rect">
            <a:avLst/>
          </a:prstGeom>
          <a:ln w="9525" cap="flat" cmpd="sng">
            <a:solidFill>
              <a:schemeClr val="lt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Clr>
                <a:schemeClr val="lt1"/>
              </a:buClr>
              <a:buSzPts val="1600"/>
              <a:buChar char="●"/>
              <a:defRPr>
                <a:solidFill>
                  <a:schemeClr val="lt1"/>
                </a:solidFill>
              </a:defRPr>
            </a:lvl1pPr>
            <a:lvl2pPr marL="914400" lvl="1" indent="-412750" rtl="0">
              <a:spcBef>
                <a:spcPts val="0"/>
              </a:spcBef>
              <a:spcAft>
                <a:spcPts val="0"/>
              </a:spcAft>
              <a:buClr>
                <a:schemeClr val="lt1"/>
              </a:buClr>
              <a:buSzPts val="2900"/>
              <a:buChar char="○"/>
              <a:defRPr sz="2900">
                <a:solidFill>
                  <a:schemeClr val="lt1"/>
                </a:solidFill>
              </a:defRPr>
            </a:lvl2pPr>
            <a:lvl3pPr marL="1371600" lvl="2" indent="-412750" rtl="0">
              <a:spcBef>
                <a:spcPts val="0"/>
              </a:spcBef>
              <a:spcAft>
                <a:spcPts val="0"/>
              </a:spcAft>
              <a:buClr>
                <a:schemeClr val="lt1"/>
              </a:buClr>
              <a:buSzPts val="2900"/>
              <a:buChar char="■"/>
              <a:defRPr sz="2900">
                <a:solidFill>
                  <a:schemeClr val="lt1"/>
                </a:solidFill>
              </a:defRPr>
            </a:lvl3pPr>
            <a:lvl4pPr marL="1828800" lvl="3" indent="-412750" rtl="0">
              <a:spcBef>
                <a:spcPts val="0"/>
              </a:spcBef>
              <a:spcAft>
                <a:spcPts val="0"/>
              </a:spcAft>
              <a:buClr>
                <a:schemeClr val="lt1"/>
              </a:buClr>
              <a:buSzPts val="2900"/>
              <a:buChar char="●"/>
              <a:defRPr sz="2900">
                <a:solidFill>
                  <a:schemeClr val="lt1"/>
                </a:solidFill>
              </a:defRPr>
            </a:lvl4pPr>
            <a:lvl5pPr marL="2286000" lvl="4" indent="-412750" rtl="0">
              <a:spcBef>
                <a:spcPts val="0"/>
              </a:spcBef>
              <a:spcAft>
                <a:spcPts val="0"/>
              </a:spcAft>
              <a:buClr>
                <a:schemeClr val="lt1"/>
              </a:buClr>
              <a:buSzPts val="2900"/>
              <a:buChar char="○"/>
              <a:defRPr sz="2900">
                <a:solidFill>
                  <a:schemeClr val="lt1"/>
                </a:solidFill>
              </a:defRPr>
            </a:lvl5pPr>
            <a:lvl6pPr marL="2743200" lvl="5" indent="-412750" rtl="0">
              <a:spcBef>
                <a:spcPts val="0"/>
              </a:spcBef>
              <a:spcAft>
                <a:spcPts val="0"/>
              </a:spcAft>
              <a:buClr>
                <a:schemeClr val="lt1"/>
              </a:buClr>
              <a:buSzPts val="2900"/>
              <a:buChar char="■"/>
              <a:defRPr sz="2900">
                <a:solidFill>
                  <a:schemeClr val="lt1"/>
                </a:solidFill>
              </a:defRPr>
            </a:lvl6pPr>
            <a:lvl7pPr marL="3200400" lvl="6" indent="-412750" rtl="0">
              <a:spcBef>
                <a:spcPts val="0"/>
              </a:spcBef>
              <a:spcAft>
                <a:spcPts val="0"/>
              </a:spcAft>
              <a:buClr>
                <a:schemeClr val="lt1"/>
              </a:buClr>
              <a:buSzPts val="2900"/>
              <a:buChar char="●"/>
              <a:defRPr sz="2900">
                <a:solidFill>
                  <a:schemeClr val="lt1"/>
                </a:solidFill>
              </a:defRPr>
            </a:lvl7pPr>
            <a:lvl8pPr marL="3657600" lvl="7" indent="-412750" rtl="0">
              <a:spcBef>
                <a:spcPts val="0"/>
              </a:spcBef>
              <a:spcAft>
                <a:spcPts val="0"/>
              </a:spcAft>
              <a:buClr>
                <a:schemeClr val="lt1"/>
              </a:buClr>
              <a:buSzPts val="2900"/>
              <a:buChar char="○"/>
              <a:defRPr sz="2900">
                <a:solidFill>
                  <a:schemeClr val="lt1"/>
                </a:solidFill>
              </a:defRPr>
            </a:lvl8pPr>
            <a:lvl9pPr marL="4114800" lvl="8" indent="-412750" rtl="0">
              <a:spcBef>
                <a:spcPts val="0"/>
              </a:spcBef>
              <a:spcAft>
                <a:spcPts val="0"/>
              </a:spcAft>
              <a:buClr>
                <a:schemeClr val="lt1"/>
              </a:buClr>
              <a:buSzPts val="2900"/>
              <a:buChar char="■"/>
              <a:defRPr sz="2900">
                <a:solidFill>
                  <a:schemeClr val="lt1"/>
                </a:solidFill>
              </a:defRPr>
            </a:lvl9pPr>
          </a:lstStyle>
          <a:p>
            <a:endParaRPr/>
          </a:p>
        </p:txBody>
      </p:sp>
      <p:sp>
        <p:nvSpPr>
          <p:cNvPr id="132" name="Google Shape;132;p1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3" name="Google Shape;133;p15"/>
          <p:cNvSpPr>
            <a:spLocks noGrp="1"/>
          </p:cNvSpPr>
          <p:nvPr>
            <p:ph type="pic" idx="2"/>
          </p:nvPr>
        </p:nvSpPr>
        <p:spPr>
          <a:xfrm>
            <a:off x="598650" y="509800"/>
            <a:ext cx="6469500" cy="46794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and image right">
  <p:cSld name="ONE_COLUMN_TEXT_1_1">
    <p:spTree>
      <p:nvGrpSpPr>
        <p:cNvPr id="1" name="Shape 134"/>
        <p:cNvGrpSpPr/>
        <p:nvPr/>
      </p:nvGrpSpPr>
      <p:grpSpPr>
        <a:xfrm>
          <a:off x="0" y="0"/>
          <a:ext cx="0" cy="0"/>
          <a:chOff x="0" y="0"/>
          <a:chExt cx="0" cy="0"/>
        </a:xfrm>
      </p:grpSpPr>
      <p:sp>
        <p:nvSpPr>
          <p:cNvPr id="135" name="Google Shape;135;p16"/>
          <p:cNvSpPr/>
          <p:nvPr/>
        </p:nvSpPr>
        <p:spPr>
          <a:xfrm>
            <a:off x="560825" y="534375"/>
            <a:ext cx="5432400" cy="58557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136" name="Google Shape;136;p16"/>
          <p:cNvSpPr>
            <a:spLocks noGrp="1"/>
          </p:cNvSpPr>
          <p:nvPr>
            <p:ph type="pic" idx="2"/>
          </p:nvPr>
        </p:nvSpPr>
        <p:spPr>
          <a:xfrm>
            <a:off x="6342475" y="0"/>
            <a:ext cx="5508600" cy="6858000"/>
          </a:xfrm>
          <a:prstGeom prst="rect">
            <a:avLst/>
          </a:prstGeom>
          <a:noFill/>
          <a:ln w="9525" cap="flat" cmpd="sng">
            <a:solidFill>
              <a:schemeClr val="dk1"/>
            </a:solidFill>
            <a:prstDash val="solid"/>
            <a:round/>
            <a:headEnd type="none" w="sm" len="sm"/>
            <a:tailEnd type="none" w="sm" len="sm"/>
          </a:ln>
        </p:spPr>
      </p:sp>
      <p:sp>
        <p:nvSpPr>
          <p:cNvPr id="137" name="Google Shape;137;p16"/>
          <p:cNvSpPr txBox="1">
            <a:spLocks noGrp="1"/>
          </p:cNvSpPr>
          <p:nvPr>
            <p:ph type="title"/>
          </p:nvPr>
        </p:nvSpPr>
        <p:spPr>
          <a:xfrm>
            <a:off x="768450" y="884175"/>
            <a:ext cx="5021100" cy="2799300"/>
          </a:xfrm>
          <a:prstGeom prst="rect">
            <a:avLst/>
          </a:prstGeom>
        </p:spPr>
        <p:txBody>
          <a:bodyPr spcFirstLastPara="1" wrap="square" lIns="121900" tIns="121900" rIns="121900" bIns="121900" anchor="ctr" anchorCtr="0">
            <a:normAutofit/>
          </a:bodyPr>
          <a:lstStyle>
            <a:lvl1pPr lvl="0" rtl="0">
              <a:lnSpc>
                <a:spcPct val="80000"/>
              </a:lnSpc>
              <a:spcBef>
                <a:spcPts val="0"/>
              </a:spcBef>
              <a:spcAft>
                <a:spcPts val="0"/>
              </a:spcAft>
              <a:buSzPts val="3200"/>
              <a:buNone/>
              <a:defRPr sz="78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138" name="Google Shape;138;p16"/>
          <p:cNvSpPr txBox="1">
            <a:spLocks noGrp="1"/>
          </p:cNvSpPr>
          <p:nvPr>
            <p:ph type="body" idx="1"/>
          </p:nvPr>
        </p:nvSpPr>
        <p:spPr>
          <a:xfrm>
            <a:off x="768450" y="3683375"/>
            <a:ext cx="5021100" cy="2514300"/>
          </a:xfrm>
          <a:prstGeom prst="rect">
            <a:avLst/>
          </a:prstGeom>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139" name="Google Shape;139;p1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MAIN_POINT">
    <p:bg>
      <p:bgPr>
        <a:solidFill>
          <a:schemeClr val="dk1"/>
        </a:solidFill>
        <a:effectLst/>
      </p:bgPr>
    </p:bg>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992850" y="1841050"/>
            <a:ext cx="10206300" cy="3639900"/>
          </a:xfrm>
          <a:prstGeom prst="rect">
            <a:avLst/>
          </a:prstGeom>
        </p:spPr>
        <p:txBody>
          <a:bodyPr spcFirstLastPara="1" wrap="square" lIns="121900" tIns="121900" rIns="121900" bIns="121900" anchor="ctr" anchorCtr="0">
            <a:normAutofit/>
          </a:bodyPr>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a:endParaRPr/>
          </a:p>
        </p:txBody>
      </p:sp>
      <p:sp>
        <p:nvSpPr>
          <p:cNvPr id="142" name="Google Shape;142;p1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3" name="Google Shape;143;p17"/>
          <p:cNvSpPr txBox="1">
            <a:spLocks noGrp="1"/>
          </p:cNvSpPr>
          <p:nvPr>
            <p:ph type="subTitle" idx="1"/>
          </p:nvPr>
        </p:nvSpPr>
        <p:spPr>
          <a:xfrm>
            <a:off x="545700" y="5927813"/>
            <a:ext cx="11100600" cy="540300"/>
          </a:xfrm>
          <a:prstGeom prst="rect">
            <a:avLst/>
          </a:prstGeom>
        </p:spPr>
        <p:txBody>
          <a:bodyPr spcFirstLastPara="1" wrap="square" lIns="121900" tIns="121900" rIns="121900" bIns="121900" anchor="t" anchorCtr="0">
            <a:normAutofit/>
          </a:bodyPr>
          <a:lstStyle>
            <a:lvl1pPr lvl="0" algn="r" rtl="0">
              <a:lnSpc>
                <a:spcPct val="100000"/>
              </a:lnSpc>
              <a:spcBef>
                <a:spcPts val="0"/>
              </a:spcBef>
              <a:spcAft>
                <a:spcPts val="0"/>
              </a:spcAft>
              <a:buClr>
                <a:schemeClr val="lt1"/>
              </a:buClr>
              <a:buSzPts val="2200"/>
              <a:buNone/>
              <a:defRPr sz="1800">
                <a:solidFill>
                  <a:schemeClr val="lt1"/>
                </a:solidFill>
              </a:defRPr>
            </a:lvl1pPr>
            <a:lvl2pPr lvl="1" algn="r" rtl="0">
              <a:lnSpc>
                <a:spcPct val="100000"/>
              </a:lnSpc>
              <a:spcBef>
                <a:spcPts val="0"/>
              </a:spcBef>
              <a:spcAft>
                <a:spcPts val="0"/>
              </a:spcAft>
              <a:buClr>
                <a:schemeClr val="lt1"/>
              </a:buClr>
              <a:buSzPts val="2200"/>
              <a:buNone/>
              <a:defRPr sz="2200">
                <a:solidFill>
                  <a:schemeClr val="lt1"/>
                </a:solidFill>
              </a:defRPr>
            </a:lvl2pPr>
            <a:lvl3pPr lvl="2" algn="r" rtl="0">
              <a:lnSpc>
                <a:spcPct val="100000"/>
              </a:lnSpc>
              <a:spcBef>
                <a:spcPts val="0"/>
              </a:spcBef>
              <a:spcAft>
                <a:spcPts val="0"/>
              </a:spcAft>
              <a:buClr>
                <a:schemeClr val="lt1"/>
              </a:buClr>
              <a:buSzPts val="2200"/>
              <a:buNone/>
              <a:defRPr sz="2200">
                <a:solidFill>
                  <a:schemeClr val="lt1"/>
                </a:solidFill>
              </a:defRPr>
            </a:lvl3pPr>
            <a:lvl4pPr lvl="3" algn="r" rtl="0">
              <a:lnSpc>
                <a:spcPct val="100000"/>
              </a:lnSpc>
              <a:spcBef>
                <a:spcPts val="0"/>
              </a:spcBef>
              <a:spcAft>
                <a:spcPts val="0"/>
              </a:spcAft>
              <a:buClr>
                <a:schemeClr val="lt1"/>
              </a:buClr>
              <a:buSzPts val="2200"/>
              <a:buNone/>
              <a:defRPr sz="2200">
                <a:solidFill>
                  <a:schemeClr val="lt1"/>
                </a:solidFill>
              </a:defRPr>
            </a:lvl4pPr>
            <a:lvl5pPr lvl="4" algn="r" rtl="0">
              <a:lnSpc>
                <a:spcPct val="100000"/>
              </a:lnSpc>
              <a:spcBef>
                <a:spcPts val="0"/>
              </a:spcBef>
              <a:spcAft>
                <a:spcPts val="0"/>
              </a:spcAft>
              <a:buClr>
                <a:schemeClr val="lt1"/>
              </a:buClr>
              <a:buSzPts val="2200"/>
              <a:buNone/>
              <a:defRPr sz="2200">
                <a:solidFill>
                  <a:schemeClr val="lt1"/>
                </a:solidFill>
              </a:defRPr>
            </a:lvl5pPr>
            <a:lvl6pPr lvl="5" algn="r" rtl="0">
              <a:lnSpc>
                <a:spcPct val="100000"/>
              </a:lnSpc>
              <a:spcBef>
                <a:spcPts val="0"/>
              </a:spcBef>
              <a:spcAft>
                <a:spcPts val="0"/>
              </a:spcAft>
              <a:buClr>
                <a:schemeClr val="lt1"/>
              </a:buClr>
              <a:buSzPts val="2200"/>
              <a:buNone/>
              <a:defRPr sz="2200">
                <a:solidFill>
                  <a:schemeClr val="lt1"/>
                </a:solidFill>
              </a:defRPr>
            </a:lvl6pPr>
            <a:lvl7pPr lvl="6" algn="r" rtl="0">
              <a:lnSpc>
                <a:spcPct val="100000"/>
              </a:lnSpc>
              <a:spcBef>
                <a:spcPts val="0"/>
              </a:spcBef>
              <a:spcAft>
                <a:spcPts val="0"/>
              </a:spcAft>
              <a:buClr>
                <a:schemeClr val="lt1"/>
              </a:buClr>
              <a:buSzPts val="2200"/>
              <a:buNone/>
              <a:defRPr sz="2200">
                <a:solidFill>
                  <a:schemeClr val="lt1"/>
                </a:solidFill>
              </a:defRPr>
            </a:lvl7pPr>
            <a:lvl8pPr lvl="7" algn="r" rtl="0">
              <a:lnSpc>
                <a:spcPct val="100000"/>
              </a:lnSpc>
              <a:spcBef>
                <a:spcPts val="0"/>
              </a:spcBef>
              <a:spcAft>
                <a:spcPts val="0"/>
              </a:spcAft>
              <a:buClr>
                <a:schemeClr val="lt1"/>
              </a:buClr>
              <a:buSzPts val="2200"/>
              <a:buNone/>
              <a:defRPr sz="2200">
                <a:solidFill>
                  <a:schemeClr val="lt1"/>
                </a:solidFill>
              </a:defRPr>
            </a:lvl8pPr>
            <a:lvl9pPr lvl="8" algn="r" rtl="0">
              <a:lnSpc>
                <a:spcPct val="100000"/>
              </a:lnSpc>
              <a:spcBef>
                <a:spcPts val="0"/>
              </a:spcBef>
              <a:spcAft>
                <a:spcPts val="0"/>
              </a:spcAft>
              <a:buClr>
                <a:schemeClr val="lt1"/>
              </a:buClr>
              <a:buSzPts val="2200"/>
              <a:buNone/>
              <a:defRPr sz="2200">
                <a:solidFill>
                  <a:schemeClr val="lt1"/>
                </a:solidFill>
              </a:defRPr>
            </a:lvl9pPr>
          </a:lstStyle>
          <a:p>
            <a:endParaRPr/>
          </a:p>
        </p:txBody>
      </p:sp>
      <p:sp>
        <p:nvSpPr>
          <p:cNvPr id="144" name="Google Shape;144;p17"/>
          <p:cNvSpPr/>
          <p:nvPr/>
        </p:nvSpPr>
        <p:spPr>
          <a:xfrm>
            <a:off x="545700" y="1553488"/>
            <a:ext cx="11100600" cy="4304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53"/>
        <p:cNvGrpSpPr/>
        <p:nvPr/>
      </p:nvGrpSpPr>
      <p:grpSpPr>
        <a:xfrm>
          <a:off x="0" y="0"/>
          <a:ext cx="0" cy="0"/>
          <a:chOff x="0" y="0"/>
          <a:chExt cx="0" cy="0"/>
        </a:xfrm>
      </p:grpSpPr>
      <p:sp>
        <p:nvSpPr>
          <p:cNvPr id="154" name="Google Shape;154;p20"/>
          <p:cNvSpPr/>
          <p:nvPr/>
        </p:nvSpPr>
        <p:spPr>
          <a:xfrm>
            <a:off x="545700" y="1276938"/>
            <a:ext cx="11100600" cy="4304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155" name="Google Shape;155;p20"/>
          <p:cNvSpPr txBox="1">
            <a:spLocks noGrp="1"/>
          </p:cNvSpPr>
          <p:nvPr>
            <p:ph type="title" hasCustomPrompt="1"/>
          </p:nvPr>
        </p:nvSpPr>
        <p:spPr>
          <a:xfrm>
            <a:off x="549450" y="1271875"/>
            <a:ext cx="11080800" cy="3480000"/>
          </a:xfrm>
          <a:prstGeom prst="rect">
            <a:avLst/>
          </a:prstGeom>
        </p:spPr>
        <p:txBody>
          <a:bodyPr spcFirstLastPara="1" wrap="square" lIns="121900" tIns="121900" rIns="121900" bIns="121900" anchor="b" anchorCtr="0">
            <a:normAutofit/>
          </a:bodyPr>
          <a:lstStyle>
            <a:lvl1pPr lvl="0" algn="ctr">
              <a:spcBef>
                <a:spcPts val="0"/>
              </a:spcBef>
              <a:spcAft>
                <a:spcPts val="0"/>
              </a:spcAft>
              <a:buClr>
                <a:schemeClr val="lt1"/>
              </a:buClr>
              <a:buSzPts val="16000"/>
              <a:buNone/>
              <a:defRPr sz="16000">
                <a:solidFill>
                  <a:schemeClr val="lt1"/>
                </a:solidFill>
              </a:defRPr>
            </a:lvl1pPr>
            <a:lvl2pPr lvl="1" algn="ctr">
              <a:spcBef>
                <a:spcPts val="0"/>
              </a:spcBef>
              <a:spcAft>
                <a:spcPts val="0"/>
              </a:spcAft>
              <a:buClr>
                <a:schemeClr val="lt1"/>
              </a:buClr>
              <a:buSzPts val="16000"/>
              <a:buNone/>
              <a:defRPr sz="16000">
                <a:solidFill>
                  <a:schemeClr val="lt1"/>
                </a:solidFill>
              </a:defRPr>
            </a:lvl2pPr>
            <a:lvl3pPr lvl="2" algn="ctr">
              <a:spcBef>
                <a:spcPts val="0"/>
              </a:spcBef>
              <a:spcAft>
                <a:spcPts val="0"/>
              </a:spcAft>
              <a:buClr>
                <a:schemeClr val="lt1"/>
              </a:buClr>
              <a:buSzPts val="16000"/>
              <a:buNone/>
              <a:defRPr sz="16000">
                <a:solidFill>
                  <a:schemeClr val="lt1"/>
                </a:solidFill>
              </a:defRPr>
            </a:lvl3pPr>
            <a:lvl4pPr lvl="3" algn="ctr">
              <a:spcBef>
                <a:spcPts val="0"/>
              </a:spcBef>
              <a:spcAft>
                <a:spcPts val="0"/>
              </a:spcAft>
              <a:buClr>
                <a:schemeClr val="lt1"/>
              </a:buClr>
              <a:buSzPts val="16000"/>
              <a:buNone/>
              <a:defRPr sz="16000">
                <a:solidFill>
                  <a:schemeClr val="lt1"/>
                </a:solidFill>
              </a:defRPr>
            </a:lvl4pPr>
            <a:lvl5pPr lvl="4" algn="ctr">
              <a:spcBef>
                <a:spcPts val="0"/>
              </a:spcBef>
              <a:spcAft>
                <a:spcPts val="0"/>
              </a:spcAft>
              <a:buClr>
                <a:schemeClr val="lt1"/>
              </a:buClr>
              <a:buSzPts val="16000"/>
              <a:buNone/>
              <a:defRPr sz="16000">
                <a:solidFill>
                  <a:schemeClr val="lt1"/>
                </a:solidFill>
              </a:defRPr>
            </a:lvl5pPr>
            <a:lvl6pPr lvl="5" algn="ctr">
              <a:spcBef>
                <a:spcPts val="0"/>
              </a:spcBef>
              <a:spcAft>
                <a:spcPts val="0"/>
              </a:spcAft>
              <a:buClr>
                <a:schemeClr val="lt1"/>
              </a:buClr>
              <a:buSzPts val="16000"/>
              <a:buNone/>
              <a:defRPr sz="16000">
                <a:solidFill>
                  <a:schemeClr val="lt1"/>
                </a:solidFill>
              </a:defRPr>
            </a:lvl6pPr>
            <a:lvl7pPr lvl="6" algn="ctr">
              <a:spcBef>
                <a:spcPts val="0"/>
              </a:spcBef>
              <a:spcAft>
                <a:spcPts val="0"/>
              </a:spcAft>
              <a:buClr>
                <a:schemeClr val="lt1"/>
              </a:buClr>
              <a:buSzPts val="16000"/>
              <a:buNone/>
              <a:defRPr sz="16000">
                <a:solidFill>
                  <a:schemeClr val="lt1"/>
                </a:solidFill>
              </a:defRPr>
            </a:lvl7pPr>
            <a:lvl8pPr lvl="7" algn="ctr">
              <a:spcBef>
                <a:spcPts val="0"/>
              </a:spcBef>
              <a:spcAft>
                <a:spcPts val="0"/>
              </a:spcAft>
              <a:buClr>
                <a:schemeClr val="lt1"/>
              </a:buClr>
              <a:buSzPts val="16000"/>
              <a:buNone/>
              <a:defRPr sz="16000">
                <a:solidFill>
                  <a:schemeClr val="lt1"/>
                </a:solidFill>
              </a:defRPr>
            </a:lvl8pPr>
            <a:lvl9pPr lvl="8" algn="ctr">
              <a:spcBef>
                <a:spcPts val="0"/>
              </a:spcBef>
              <a:spcAft>
                <a:spcPts val="0"/>
              </a:spcAft>
              <a:buClr>
                <a:schemeClr val="lt1"/>
              </a:buClr>
              <a:buSzPts val="16000"/>
              <a:buNone/>
              <a:defRPr sz="16000">
                <a:solidFill>
                  <a:schemeClr val="lt1"/>
                </a:solidFill>
              </a:defRPr>
            </a:lvl9pPr>
          </a:lstStyle>
          <a:p>
            <a:r>
              <a:t>xx%</a:t>
            </a:r>
          </a:p>
        </p:txBody>
      </p:sp>
      <p:sp>
        <p:nvSpPr>
          <p:cNvPr id="156" name="Google Shape;156;p20"/>
          <p:cNvSpPr txBox="1">
            <a:spLocks noGrp="1"/>
          </p:cNvSpPr>
          <p:nvPr>
            <p:ph type="body" idx="1"/>
          </p:nvPr>
        </p:nvSpPr>
        <p:spPr>
          <a:xfrm>
            <a:off x="549450" y="4975600"/>
            <a:ext cx="11080800" cy="610500"/>
          </a:xfrm>
          <a:prstGeom prst="rect">
            <a:avLst/>
          </a:prstGeom>
        </p:spPr>
        <p:txBody>
          <a:bodyPr spcFirstLastPara="1" wrap="square" lIns="121900" tIns="121900" rIns="121900" bIns="121900" anchor="t" anchorCtr="0">
            <a:normAutofit/>
          </a:bodyPr>
          <a:lstStyle>
            <a:lvl1pPr marL="457200" lvl="0" indent="-330200" algn="ctr">
              <a:spcBef>
                <a:spcPts val="0"/>
              </a:spcBef>
              <a:spcAft>
                <a:spcPts val="0"/>
              </a:spcAft>
              <a:buClr>
                <a:schemeClr val="lt1"/>
              </a:buClr>
              <a:buSzPts val="1600"/>
              <a:buChar char="●"/>
              <a:defRPr>
                <a:solidFill>
                  <a:schemeClr val="lt1"/>
                </a:solidFill>
              </a:defRPr>
            </a:lvl1pPr>
            <a:lvl2pPr marL="914400" lvl="1" indent="-330200" algn="ctr">
              <a:spcBef>
                <a:spcPts val="0"/>
              </a:spcBef>
              <a:spcAft>
                <a:spcPts val="0"/>
              </a:spcAft>
              <a:buClr>
                <a:schemeClr val="lt1"/>
              </a:buClr>
              <a:buSzPts val="1600"/>
              <a:buChar char="○"/>
              <a:defRPr>
                <a:solidFill>
                  <a:schemeClr val="lt1"/>
                </a:solidFill>
              </a:defRPr>
            </a:lvl2pPr>
            <a:lvl3pPr marL="1371600" lvl="2" indent="-330200" algn="ctr">
              <a:spcBef>
                <a:spcPts val="0"/>
              </a:spcBef>
              <a:spcAft>
                <a:spcPts val="0"/>
              </a:spcAft>
              <a:buClr>
                <a:schemeClr val="lt1"/>
              </a:buClr>
              <a:buSzPts val="1600"/>
              <a:buChar char="■"/>
              <a:defRPr>
                <a:solidFill>
                  <a:schemeClr val="lt1"/>
                </a:solidFill>
              </a:defRPr>
            </a:lvl3pPr>
            <a:lvl4pPr marL="1828800" lvl="3" indent="-330200" algn="ctr">
              <a:spcBef>
                <a:spcPts val="0"/>
              </a:spcBef>
              <a:spcAft>
                <a:spcPts val="0"/>
              </a:spcAft>
              <a:buClr>
                <a:schemeClr val="lt1"/>
              </a:buClr>
              <a:buSzPts val="1600"/>
              <a:buChar char="●"/>
              <a:defRPr>
                <a:solidFill>
                  <a:schemeClr val="lt1"/>
                </a:solidFill>
              </a:defRPr>
            </a:lvl4pPr>
            <a:lvl5pPr marL="2286000" lvl="4" indent="-330200" algn="ctr">
              <a:spcBef>
                <a:spcPts val="0"/>
              </a:spcBef>
              <a:spcAft>
                <a:spcPts val="0"/>
              </a:spcAft>
              <a:buClr>
                <a:schemeClr val="lt1"/>
              </a:buClr>
              <a:buSzPts val="1600"/>
              <a:buChar char="○"/>
              <a:defRPr>
                <a:solidFill>
                  <a:schemeClr val="lt1"/>
                </a:solidFill>
              </a:defRPr>
            </a:lvl5pPr>
            <a:lvl6pPr marL="2743200" lvl="5" indent="-330200" algn="ctr">
              <a:spcBef>
                <a:spcPts val="0"/>
              </a:spcBef>
              <a:spcAft>
                <a:spcPts val="0"/>
              </a:spcAft>
              <a:buClr>
                <a:schemeClr val="lt1"/>
              </a:buClr>
              <a:buSzPts val="1600"/>
              <a:buChar char="■"/>
              <a:defRPr>
                <a:solidFill>
                  <a:schemeClr val="lt1"/>
                </a:solidFill>
              </a:defRPr>
            </a:lvl6pPr>
            <a:lvl7pPr marL="3200400" lvl="6" indent="-330200" algn="ctr">
              <a:spcBef>
                <a:spcPts val="0"/>
              </a:spcBef>
              <a:spcAft>
                <a:spcPts val="0"/>
              </a:spcAft>
              <a:buClr>
                <a:schemeClr val="lt1"/>
              </a:buClr>
              <a:buSzPts val="1600"/>
              <a:buChar char="●"/>
              <a:defRPr>
                <a:solidFill>
                  <a:schemeClr val="lt1"/>
                </a:solidFill>
              </a:defRPr>
            </a:lvl7pPr>
            <a:lvl8pPr marL="3657600" lvl="7" indent="-330200" algn="ctr">
              <a:spcBef>
                <a:spcPts val="0"/>
              </a:spcBef>
              <a:spcAft>
                <a:spcPts val="0"/>
              </a:spcAft>
              <a:buClr>
                <a:schemeClr val="lt1"/>
              </a:buClr>
              <a:buSzPts val="1600"/>
              <a:buChar char="○"/>
              <a:defRPr>
                <a:solidFill>
                  <a:schemeClr val="lt1"/>
                </a:solidFill>
              </a:defRPr>
            </a:lvl8pPr>
            <a:lvl9pPr marL="4114800" lvl="8" indent="-330200" algn="ctr">
              <a:spcBef>
                <a:spcPts val="0"/>
              </a:spcBef>
              <a:spcAft>
                <a:spcPts val="0"/>
              </a:spcAft>
              <a:buClr>
                <a:schemeClr val="lt1"/>
              </a:buClr>
              <a:buSzPts val="1600"/>
              <a:buChar char="■"/>
              <a:defRPr>
                <a:solidFill>
                  <a:schemeClr val="lt1"/>
                </a:solidFill>
              </a:defRPr>
            </a:lvl9pPr>
          </a:lstStyle>
          <a:p>
            <a:endParaRPr/>
          </a:p>
        </p:txBody>
      </p:sp>
      <p:sp>
        <p:nvSpPr>
          <p:cNvPr id="157" name="Google Shape;157;p2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p:nvPr/>
        </p:nvSpPr>
        <p:spPr>
          <a:xfrm>
            <a:off x="1007850" y="901089"/>
            <a:ext cx="10176300" cy="430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17" name="Google Shape;17;p3"/>
          <p:cNvSpPr txBox="1">
            <a:spLocks noGrp="1"/>
          </p:cNvSpPr>
          <p:nvPr>
            <p:ph type="title"/>
          </p:nvPr>
        </p:nvSpPr>
        <p:spPr>
          <a:xfrm>
            <a:off x="1983450" y="2215675"/>
            <a:ext cx="8225100" cy="1243500"/>
          </a:xfrm>
          <a:prstGeom prst="rect">
            <a:avLst/>
          </a:prstGeom>
        </p:spPr>
        <p:txBody>
          <a:bodyPr spcFirstLastPara="1" wrap="square" lIns="121900" tIns="121900" rIns="121900" bIns="121900" anchor="ctr" anchorCtr="0">
            <a:normAutofit/>
          </a:bodyPr>
          <a:lstStyle>
            <a:lvl1pPr lvl="0">
              <a:spcBef>
                <a:spcPts val="0"/>
              </a:spcBef>
              <a:spcAft>
                <a:spcPts val="0"/>
              </a:spcAft>
              <a:buClr>
                <a:schemeClr val="lt1"/>
              </a:buClr>
              <a:buSzPts val="4800"/>
              <a:buNone/>
              <a:defRPr sz="452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18" name="Google Shape;18;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3"/>
          <p:cNvSpPr txBox="1">
            <a:spLocks noGrp="1"/>
          </p:cNvSpPr>
          <p:nvPr>
            <p:ph type="body" idx="1"/>
          </p:nvPr>
        </p:nvSpPr>
        <p:spPr>
          <a:xfrm>
            <a:off x="1983450" y="3414175"/>
            <a:ext cx="8225100" cy="930900"/>
          </a:xfrm>
          <a:prstGeom prst="rect">
            <a:avLst/>
          </a:prstGeom>
        </p:spPr>
        <p:txBody>
          <a:bodyPr spcFirstLastPara="1" wrap="square" lIns="121900" tIns="121900" rIns="121900" bIns="121900" anchor="t" anchorCtr="0">
            <a:normAutofit/>
          </a:bodyPr>
          <a:lstStyle>
            <a:lvl1pPr marL="457200" lvl="0" indent="-330200" rtl="0">
              <a:spcBef>
                <a:spcPts val="0"/>
              </a:spcBef>
              <a:spcAft>
                <a:spcPts val="0"/>
              </a:spcAft>
              <a:buClr>
                <a:schemeClr val="lt1"/>
              </a:buClr>
              <a:buSzPts val="1600"/>
              <a:buChar char="●"/>
              <a:defRPr>
                <a:solidFill>
                  <a:schemeClr val="lt1"/>
                </a:solidFill>
              </a:defRPr>
            </a:lvl1pPr>
            <a:lvl2pPr marL="914400" lvl="1" indent="-330200" algn="ctr" rtl="0">
              <a:spcBef>
                <a:spcPts val="0"/>
              </a:spcBef>
              <a:spcAft>
                <a:spcPts val="0"/>
              </a:spcAft>
              <a:buClr>
                <a:schemeClr val="lt1"/>
              </a:buClr>
              <a:buSzPts val="1600"/>
              <a:buChar char="○"/>
              <a:defRPr>
                <a:solidFill>
                  <a:schemeClr val="lt1"/>
                </a:solidFill>
              </a:defRPr>
            </a:lvl2pPr>
            <a:lvl3pPr marL="1371600" lvl="2" indent="-330200" algn="ctr" rtl="0">
              <a:spcBef>
                <a:spcPts val="0"/>
              </a:spcBef>
              <a:spcAft>
                <a:spcPts val="0"/>
              </a:spcAft>
              <a:buClr>
                <a:schemeClr val="lt1"/>
              </a:buClr>
              <a:buSzPts val="1600"/>
              <a:buChar char="■"/>
              <a:defRPr>
                <a:solidFill>
                  <a:schemeClr val="lt1"/>
                </a:solidFill>
              </a:defRPr>
            </a:lvl3pPr>
            <a:lvl4pPr marL="1828800" lvl="3" indent="-330200" algn="ctr" rtl="0">
              <a:spcBef>
                <a:spcPts val="0"/>
              </a:spcBef>
              <a:spcAft>
                <a:spcPts val="0"/>
              </a:spcAft>
              <a:buClr>
                <a:schemeClr val="lt1"/>
              </a:buClr>
              <a:buSzPts val="1600"/>
              <a:buChar char="●"/>
              <a:defRPr>
                <a:solidFill>
                  <a:schemeClr val="lt1"/>
                </a:solidFill>
              </a:defRPr>
            </a:lvl4pPr>
            <a:lvl5pPr marL="2286000" lvl="4" indent="-330200" algn="ctr" rtl="0">
              <a:spcBef>
                <a:spcPts val="0"/>
              </a:spcBef>
              <a:spcAft>
                <a:spcPts val="0"/>
              </a:spcAft>
              <a:buClr>
                <a:schemeClr val="lt1"/>
              </a:buClr>
              <a:buSzPts val="1600"/>
              <a:buChar char="○"/>
              <a:defRPr>
                <a:solidFill>
                  <a:schemeClr val="lt1"/>
                </a:solidFill>
              </a:defRPr>
            </a:lvl5pPr>
            <a:lvl6pPr marL="2743200" lvl="5" indent="-330200" algn="ctr" rtl="0">
              <a:spcBef>
                <a:spcPts val="0"/>
              </a:spcBef>
              <a:spcAft>
                <a:spcPts val="0"/>
              </a:spcAft>
              <a:buClr>
                <a:schemeClr val="lt1"/>
              </a:buClr>
              <a:buSzPts val="1600"/>
              <a:buChar char="■"/>
              <a:defRPr>
                <a:solidFill>
                  <a:schemeClr val="lt1"/>
                </a:solidFill>
              </a:defRPr>
            </a:lvl6pPr>
            <a:lvl7pPr marL="3200400" lvl="6" indent="-330200" algn="ctr" rtl="0">
              <a:spcBef>
                <a:spcPts val="0"/>
              </a:spcBef>
              <a:spcAft>
                <a:spcPts val="0"/>
              </a:spcAft>
              <a:buClr>
                <a:schemeClr val="lt1"/>
              </a:buClr>
              <a:buSzPts val="1600"/>
              <a:buChar char="●"/>
              <a:defRPr>
                <a:solidFill>
                  <a:schemeClr val="lt1"/>
                </a:solidFill>
              </a:defRPr>
            </a:lvl7pPr>
            <a:lvl8pPr marL="3657600" lvl="7" indent="-330200" algn="ctr" rtl="0">
              <a:spcBef>
                <a:spcPts val="0"/>
              </a:spcBef>
              <a:spcAft>
                <a:spcPts val="0"/>
              </a:spcAft>
              <a:buClr>
                <a:schemeClr val="lt1"/>
              </a:buClr>
              <a:buSzPts val="1600"/>
              <a:buChar char="○"/>
              <a:defRPr>
                <a:solidFill>
                  <a:schemeClr val="lt1"/>
                </a:solidFill>
              </a:defRPr>
            </a:lvl8pPr>
            <a:lvl9pPr marL="4114800" lvl="8" indent="-330200" algn="ctr" rtl="0">
              <a:spcBef>
                <a:spcPts val="0"/>
              </a:spcBef>
              <a:spcAft>
                <a:spcPts val="0"/>
              </a:spcAft>
              <a:buClr>
                <a:schemeClr val="lt1"/>
              </a:buClr>
              <a:buSzPts val="1600"/>
              <a:buChar char="■"/>
              <a:defRPr>
                <a:solidFill>
                  <a:schemeClr val="lt1"/>
                </a:solidFill>
              </a:defRPr>
            </a:lvl9pPr>
          </a:lstStyle>
          <a:p>
            <a:endParaRPr/>
          </a:p>
        </p:txBody>
      </p:sp>
      <p:sp>
        <p:nvSpPr>
          <p:cNvPr id="20" name="Google Shape;20;p3"/>
          <p:cNvSpPr/>
          <p:nvPr/>
        </p:nvSpPr>
        <p:spPr>
          <a:xfrm>
            <a:off x="1007855" y="5490700"/>
            <a:ext cx="10176300" cy="46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grpSp>
        <p:nvGrpSpPr>
          <p:cNvPr id="21" name="Google Shape;21;p3"/>
          <p:cNvGrpSpPr/>
          <p:nvPr/>
        </p:nvGrpSpPr>
        <p:grpSpPr>
          <a:xfrm>
            <a:off x="10716438" y="5490700"/>
            <a:ext cx="467700" cy="466200"/>
            <a:chOff x="10716438" y="5490700"/>
            <a:chExt cx="467700" cy="466200"/>
          </a:xfrm>
        </p:grpSpPr>
        <p:sp>
          <p:nvSpPr>
            <p:cNvPr id="22" name="Google Shape;22;p3"/>
            <p:cNvSpPr/>
            <p:nvPr/>
          </p:nvSpPr>
          <p:spPr>
            <a:xfrm>
              <a:off x="10716438" y="5490700"/>
              <a:ext cx="467700" cy="466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23" name="Google Shape;23;p3"/>
            <p:cNvSpPr/>
            <p:nvPr/>
          </p:nvSpPr>
          <p:spPr>
            <a:xfrm>
              <a:off x="10867764" y="559121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p:nvPr/>
        </p:nvSpPr>
        <p:spPr>
          <a:xfrm>
            <a:off x="1373700" y="1949438"/>
            <a:ext cx="9444600" cy="39276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26" name="Google Shape;26;p4"/>
          <p:cNvSpPr txBox="1">
            <a:spLocks noGrp="1"/>
          </p:cNvSpPr>
          <p:nvPr>
            <p:ph type="title"/>
          </p:nvPr>
        </p:nvSpPr>
        <p:spPr>
          <a:xfrm>
            <a:off x="1373700" y="980963"/>
            <a:ext cx="9444600" cy="763500"/>
          </a:xfrm>
          <a:prstGeom prst="rect">
            <a:avLst/>
          </a:prstGeom>
          <a:solidFill>
            <a:schemeClr val="dk1"/>
          </a:solidFill>
        </p:spPr>
        <p:txBody>
          <a:bodyPr spcFirstLastPara="1" wrap="square" lIns="121900" tIns="121900" rIns="121900" bIns="121900" anchor="t" anchorCtr="0">
            <a:normAutofit/>
          </a:bodyPr>
          <a:lstStyle>
            <a:lvl1pPr lvl="0" algn="ctr">
              <a:spcBef>
                <a:spcPts val="0"/>
              </a:spcBef>
              <a:spcAft>
                <a:spcPts val="0"/>
              </a:spcAft>
              <a:buSzPts val="3600"/>
              <a:buNone/>
              <a:defRPr sz="3640">
                <a:solidFill>
                  <a:schemeClr val="lt1"/>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7" name="Google Shape;27;p4"/>
          <p:cNvSpPr txBox="1">
            <a:spLocks noGrp="1"/>
          </p:cNvSpPr>
          <p:nvPr>
            <p:ph type="body" idx="1"/>
          </p:nvPr>
        </p:nvSpPr>
        <p:spPr>
          <a:xfrm>
            <a:off x="2005575" y="2808513"/>
            <a:ext cx="8180700" cy="26352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28" name="Google Shape;28;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ix boxes">
  <p:cSld name="CUSTOM">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15625" y="701750"/>
            <a:ext cx="11360700" cy="763500"/>
          </a:xfrm>
          <a:prstGeom prst="rect">
            <a:avLst/>
          </a:prstGeom>
          <a:solidFill>
            <a:schemeClr val="dk1"/>
          </a:solidFill>
        </p:spPr>
        <p:txBody>
          <a:bodyPr spcFirstLastPara="1" wrap="square" lIns="121900" tIns="121900" rIns="121900" bIns="121900" anchor="t" anchorCtr="0">
            <a:normAutofit/>
          </a:bodyPr>
          <a:lstStyle>
            <a:lvl1pPr lvl="0" algn="ctr">
              <a:spcBef>
                <a:spcPts val="0"/>
              </a:spcBef>
              <a:spcAft>
                <a:spcPts val="0"/>
              </a:spcAft>
              <a:buSzPts val="3600"/>
              <a:buNone/>
              <a:defRPr>
                <a:solidFill>
                  <a:schemeClr val="lt1"/>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1" name="Google Shape;31;p5"/>
          <p:cNvSpPr txBox="1">
            <a:spLocks noGrp="1"/>
          </p:cNvSpPr>
          <p:nvPr>
            <p:ph type="subTitle" idx="1"/>
          </p:nvPr>
        </p:nvSpPr>
        <p:spPr>
          <a:xfrm>
            <a:off x="415613" y="1816450"/>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 name="Google Shape;32;p5"/>
          <p:cNvSpPr txBox="1">
            <a:spLocks noGrp="1"/>
          </p:cNvSpPr>
          <p:nvPr>
            <p:ph type="body" idx="2"/>
          </p:nvPr>
        </p:nvSpPr>
        <p:spPr>
          <a:xfrm>
            <a:off x="415633" y="2482431"/>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3" name="Google Shape;33;p5"/>
          <p:cNvSpPr txBox="1">
            <a:spLocks noGrp="1"/>
          </p:cNvSpPr>
          <p:nvPr>
            <p:ph type="subTitle" idx="3"/>
          </p:nvPr>
        </p:nvSpPr>
        <p:spPr>
          <a:xfrm>
            <a:off x="4291794" y="1816450"/>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 name="Google Shape;34;p5"/>
          <p:cNvSpPr txBox="1">
            <a:spLocks noGrp="1"/>
          </p:cNvSpPr>
          <p:nvPr>
            <p:ph type="body" idx="4"/>
          </p:nvPr>
        </p:nvSpPr>
        <p:spPr>
          <a:xfrm>
            <a:off x="4291820" y="2482431"/>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5" name="Google Shape;35;p5"/>
          <p:cNvSpPr txBox="1">
            <a:spLocks noGrp="1"/>
          </p:cNvSpPr>
          <p:nvPr>
            <p:ph type="subTitle" idx="5"/>
          </p:nvPr>
        </p:nvSpPr>
        <p:spPr>
          <a:xfrm>
            <a:off x="8168001" y="1816450"/>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body" idx="6"/>
          </p:nvPr>
        </p:nvSpPr>
        <p:spPr>
          <a:xfrm>
            <a:off x="8168032" y="2482431"/>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7" name="Google Shape;37;p5"/>
          <p:cNvSpPr txBox="1">
            <a:spLocks noGrp="1"/>
          </p:cNvSpPr>
          <p:nvPr>
            <p:ph type="subTitle" idx="7"/>
          </p:nvPr>
        </p:nvSpPr>
        <p:spPr>
          <a:xfrm>
            <a:off x="415550" y="4128745"/>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 name="Google Shape;38;p5"/>
          <p:cNvSpPr txBox="1">
            <a:spLocks noGrp="1"/>
          </p:cNvSpPr>
          <p:nvPr>
            <p:ph type="body" idx="8"/>
          </p:nvPr>
        </p:nvSpPr>
        <p:spPr>
          <a:xfrm>
            <a:off x="415546" y="4858456"/>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9" name="Google Shape;39;p5"/>
          <p:cNvSpPr txBox="1">
            <a:spLocks noGrp="1"/>
          </p:cNvSpPr>
          <p:nvPr>
            <p:ph type="subTitle" idx="9"/>
          </p:nvPr>
        </p:nvSpPr>
        <p:spPr>
          <a:xfrm>
            <a:off x="4291732" y="4128745"/>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body" idx="13"/>
          </p:nvPr>
        </p:nvSpPr>
        <p:spPr>
          <a:xfrm>
            <a:off x="4291733" y="4858456"/>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41" name="Google Shape;41;p5"/>
          <p:cNvSpPr txBox="1">
            <a:spLocks noGrp="1"/>
          </p:cNvSpPr>
          <p:nvPr>
            <p:ph type="subTitle" idx="14"/>
          </p:nvPr>
        </p:nvSpPr>
        <p:spPr>
          <a:xfrm>
            <a:off x="8167939" y="4128745"/>
            <a:ext cx="36084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lvl="0" rtl="0">
              <a:lnSpc>
                <a:spcPct val="80000"/>
              </a:lnSpc>
              <a:spcBef>
                <a:spcPts val="0"/>
              </a:spcBef>
              <a:spcAft>
                <a:spcPts val="0"/>
              </a:spcAft>
              <a:buSzPts val="2800"/>
              <a:buNone/>
              <a:defRPr b="1">
                <a:latin typeface="Poppins"/>
                <a:ea typeface="Poppins"/>
                <a:cs typeface="Poppins"/>
                <a:sym typeface="Poppi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 name="Google Shape;42;p5"/>
          <p:cNvSpPr txBox="1">
            <a:spLocks noGrp="1"/>
          </p:cNvSpPr>
          <p:nvPr>
            <p:ph type="body" idx="15"/>
          </p:nvPr>
        </p:nvSpPr>
        <p:spPr>
          <a:xfrm>
            <a:off x="8167945" y="4858456"/>
            <a:ext cx="3608400" cy="12978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ubtitle and text">
  <p:cSld name="CUSTOM_2">
    <p:bg>
      <p:bgPr>
        <a:solidFill>
          <a:schemeClr val="dk1"/>
        </a:solidFill>
        <a:effectLst/>
      </p:bgPr>
    </p:bg>
    <p:spTree>
      <p:nvGrpSpPr>
        <p:cNvPr id="1" name="Shape 43"/>
        <p:cNvGrpSpPr/>
        <p:nvPr/>
      </p:nvGrpSpPr>
      <p:grpSpPr>
        <a:xfrm>
          <a:off x="0" y="0"/>
          <a:ext cx="0" cy="0"/>
          <a:chOff x="0" y="0"/>
          <a:chExt cx="0" cy="0"/>
        </a:xfrm>
      </p:grpSpPr>
      <p:sp>
        <p:nvSpPr>
          <p:cNvPr id="44" name="Google Shape;44;p6"/>
          <p:cNvSpPr/>
          <p:nvPr/>
        </p:nvSpPr>
        <p:spPr>
          <a:xfrm>
            <a:off x="1771650" y="852300"/>
            <a:ext cx="8648700" cy="51534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sp>
        <p:nvSpPr>
          <p:cNvPr id="45" name="Google Shape;45;p6"/>
          <p:cNvSpPr txBox="1">
            <a:spLocks noGrp="1"/>
          </p:cNvSpPr>
          <p:nvPr>
            <p:ph type="title"/>
          </p:nvPr>
        </p:nvSpPr>
        <p:spPr>
          <a:xfrm>
            <a:off x="1780650" y="1351650"/>
            <a:ext cx="8638800" cy="1753500"/>
          </a:xfrm>
          <a:prstGeom prst="rect">
            <a:avLst/>
          </a:prstGeom>
        </p:spPr>
        <p:txBody>
          <a:bodyPr spcFirstLastPara="1" wrap="square" lIns="121900" tIns="121900" rIns="121900" bIns="121900" anchor="t" anchorCtr="0">
            <a:normAutofit/>
          </a:bodyPr>
          <a:lstStyle>
            <a:lvl1pPr lvl="0" algn="ctr" rtl="0">
              <a:spcBef>
                <a:spcPts val="0"/>
              </a:spcBef>
              <a:spcAft>
                <a:spcPts val="0"/>
              </a:spcAft>
              <a:buClr>
                <a:schemeClr val="lt1"/>
              </a:buClr>
              <a:buSzPts val="3600"/>
              <a:buNone/>
              <a:defRPr sz="9600">
                <a:solidFill>
                  <a:schemeClr val="lt1"/>
                </a:solidFill>
              </a:defRPr>
            </a:lvl1pPr>
            <a:lvl2pPr lvl="1" algn="ctr" rtl="0">
              <a:spcBef>
                <a:spcPts val="0"/>
              </a:spcBef>
              <a:spcAft>
                <a:spcPts val="0"/>
              </a:spcAft>
              <a:buClr>
                <a:schemeClr val="lt1"/>
              </a:buClr>
              <a:buSzPts val="3600"/>
              <a:buNone/>
              <a:defRPr>
                <a:solidFill>
                  <a:schemeClr val="lt1"/>
                </a:solidFill>
              </a:defRPr>
            </a:lvl2pPr>
            <a:lvl3pPr lvl="2" algn="ctr" rtl="0">
              <a:spcBef>
                <a:spcPts val="0"/>
              </a:spcBef>
              <a:spcAft>
                <a:spcPts val="0"/>
              </a:spcAft>
              <a:buClr>
                <a:schemeClr val="lt1"/>
              </a:buClr>
              <a:buSzPts val="3600"/>
              <a:buNone/>
              <a:defRPr>
                <a:solidFill>
                  <a:schemeClr val="lt1"/>
                </a:solidFill>
              </a:defRPr>
            </a:lvl3pPr>
            <a:lvl4pPr lvl="3" algn="ctr" rtl="0">
              <a:spcBef>
                <a:spcPts val="0"/>
              </a:spcBef>
              <a:spcAft>
                <a:spcPts val="0"/>
              </a:spcAft>
              <a:buClr>
                <a:schemeClr val="lt1"/>
              </a:buClr>
              <a:buSzPts val="3600"/>
              <a:buNone/>
              <a:defRPr>
                <a:solidFill>
                  <a:schemeClr val="lt1"/>
                </a:solidFill>
              </a:defRPr>
            </a:lvl4pPr>
            <a:lvl5pPr lvl="4" algn="ctr" rtl="0">
              <a:spcBef>
                <a:spcPts val="0"/>
              </a:spcBef>
              <a:spcAft>
                <a:spcPts val="0"/>
              </a:spcAft>
              <a:buClr>
                <a:schemeClr val="lt1"/>
              </a:buClr>
              <a:buSzPts val="3600"/>
              <a:buNone/>
              <a:defRPr>
                <a:solidFill>
                  <a:schemeClr val="lt1"/>
                </a:solidFill>
              </a:defRPr>
            </a:lvl5pPr>
            <a:lvl6pPr lvl="5" algn="ctr" rtl="0">
              <a:spcBef>
                <a:spcPts val="0"/>
              </a:spcBef>
              <a:spcAft>
                <a:spcPts val="0"/>
              </a:spcAft>
              <a:buClr>
                <a:schemeClr val="lt1"/>
              </a:buClr>
              <a:buSzPts val="3600"/>
              <a:buNone/>
              <a:defRPr>
                <a:solidFill>
                  <a:schemeClr val="lt1"/>
                </a:solidFill>
              </a:defRPr>
            </a:lvl6pPr>
            <a:lvl7pPr lvl="6" algn="ctr" rtl="0">
              <a:spcBef>
                <a:spcPts val="0"/>
              </a:spcBef>
              <a:spcAft>
                <a:spcPts val="0"/>
              </a:spcAft>
              <a:buClr>
                <a:schemeClr val="lt1"/>
              </a:buClr>
              <a:buSzPts val="3600"/>
              <a:buNone/>
              <a:defRPr>
                <a:solidFill>
                  <a:schemeClr val="lt1"/>
                </a:solidFill>
              </a:defRPr>
            </a:lvl7pPr>
            <a:lvl8pPr lvl="7" algn="ctr" rtl="0">
              <a:spcBef>
                <a:spcPts val="0"/>
              </a:spcBef>
              <a:spcAft>
                <a:spcPts val="0"/>
              </a:spcAft>
              <a:buClr>
                <a:schemeClr val="lt1"/>
              </a:buClr>
              <a:buSzPts val="3600"/>
              <a:buNone/>
              <a:defRPr>
                <a:solidFill>
                  <a:schemeClr val="lt1"/>
                </a:solidFill>
              </a:defRPr>
            </a:lvl8pPr>
            <a:lvl9pPr lvl="8" algn="ctr" rtl="0">
              <a:spcBef>
                <a:spcPts val="0"/>
              </a:spcBef>
              <a:spcAft>
                <a:spcPts val="0"/>
              </a:spcAft>
              <a:buClr>
                <a:schemeClr val="lt1"/>
              </a:buClr>
              <a:buSzPts val="3600"/>
              <a:buNone/>
              <a:defRPr>
                <a:solidFill>
                  <a:schemeClr val="lt1"/>
                </a:solidFill>
              </a:defRPr>
            </a:lvl9pPr>
          </a:lstStyle>
          <a:p>
            <a:endParaRPr/>
          </a:p>
        </p:txBody>
      </p:sp>
      <p:sp>
        <p:nvSpPr>
          <p:cNvPr id="46" name="Google Shape;46;p6"/>
          <p:cNvSpPr txBox="1">
            <a:spLocks noGrp="1"/>
          </p:cNvSpPr>
          <p:nvPr>
            <p:ph type="subTitle" idx="1"/>
          </p:nvPr>
        </p:nvSpPr>
        <p:spPr>
          <a:xfrm>
            <a:off x="1780650" y="3105150"/>
            <a:ext cx="8638800" cy="5307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Clr>
                <a:schemeClr val="lt1"/>
              </a:buClr>
              <a:buSzPts val="2800"/>
              <a:buNone/>
              <a:defRPr sz="3070" b="1">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47" name="Google Shape;47;p6"/>
          <p:cNvSpPr txBox="1">
            <a:spLocks noGrp="1"/>
          </p:cNvSpPr>
          <p:nvPr>
            <p:ph type="body" idx="2"/>
          </p:nvPr>
        </p:nvSpPr>
        <p:spPr>
          <a:xfrm>
            <a:off x="1780650" y="3635850"/>
            <a:ext cx="8638800" cy="1297800"/>
          </a:xfrm>
          <a:prstGeom prst="rect">
            <a:avLst/>
          </a:prstGeom>
        </p:spPr>
        <p:txBody>
          <a:bodyPr spcFirstLastPara="1" wrap="square" lIns="121900" tIns="121900" rIns="121900" bIns="121900" anchor="t" anchorCtr="0">
            <a:normAutofit/>
          </a:bodyPr>
          <a:lstStyle>
            <a:lvl1pPr marL="457200" lvl="0" indent="-330200" algn="ctr" rtl="0">
              <a:lnSpc>
                <a:spcPct val="100000"/>
              </a:lnSpc>
              <a:spcBef>
                <a:spcPts val="0"/>
              </a:spcBef>
              <a:spcAft>
                <a:spcPts val="0"/>
              </a:spcAft>
              <a:buClr>
                <a:schemeClr val="lt1"/>
              </a:buClr>
              <a:buSzPts val="1600"/>
              <a:buChar char="●"/>
              <a:defRPr>
                <a:solidFill>
                  <a:schemeClr val="lt1"/>
                </a:solidFill>
              </a:defRPr>
            </a:lvl1pPr>
            <a:lvl2pPr marL="914400" lvl="1" indent="-330200" algn="ctr" rtl="0">
              <a:spcBef>
                <a:spcPts val="0"/>
              </a:spcBef>
              <a:spcAft>
                <a:spcPts val="0"/>
              </a:spcAft>
              <a:buClr>
                <a:schemeClr val="lt1"/>
              </a:buClr>
              <a:buSzPts val="1600"/>
              <a:buChar char="○"/>
              <a:defRPr>
                <a:solidFill>
                  <a:schemeClr val="lt1"/>
                </a:solidFill>
              </a:defRPr>
            </a:lvl2pPr>
            <a:lvl3pPr marL="1371600" lvl="2" indent="-330200" algn="ctr" rtl="0">
              <a:spcBef>
                <a:spcPts val="0"/>
              </a:spcBef>
              <a:spcAft>
                <a:spcPts val="0"/>
              </a:spcAft>
              <a:buClr>
                <a:schemeClr val="lt1"/>
              </a:buClr>
              <a:buSzPts val="1600"/>
              <a:buChar char="■"/>
              <a:defRPr>
                <a:solidFill>
                  <a:schemeClr val="lt1"/>
                </a:solidFill>
              </a:defRPr>
            </a:lvl3pPr>
            <a:lvl4pPr marL="1828800" lvl="3" indent="-330200" algn="ctr" rtl="0">
              <a:spcBef>
                <a:spcPts val="0"/>
              </a:spcBef>
              <a:spcAft>
                <a:spcPts val="0"/>
              </a:spcAft>
              <a:buClr>
                <a:schemeClr val="lt1"/>
              </a:buClr>
              <a:buSzPts val="1600"/>
              <a:buChar char="●"/>
              <a:defRPr>
                <a:solidFill>
                  <a:schemeClr val="lt1"/>
                </a:solidFill>
              </a:defRPr>
            </a:lvl4pPr>
            <a:lvl5pPr marL="2286000" lvl="4" indent="-330200" algn="ctr" rtl="0">
              <a:spcBef>
                <a:spcPts val="0"/>
              </a:spcBef>
              <a:spcAft>
                <a:spcPts val="0"/>
              </a:spcAft>
              <a:buClr>
                <a:schemeClr val="lt1"/>
              </a:buClr>
              <a:buSzPts val="1600"/>
              <a:buChar char="○"/>
              <a:defRPr>
                <a:solidFill>
                  <a:schemeClr val="lt1"/>
                </a:solidFill>
              </a:defRPr>
            </a:lvl5pPr>
            <a:lvl6pPr marL="2743200" lvl="5" indent="-330200" algn="ctr" rtl="0">
              <a:spcBef>
                <a:spcPts val="0"/>
              </a:spcBef>
              <a:spcAft>
                <a:spcPts val="0"/>
              </a:spcAft>
              <a:buClr>
                <a:schemeClr val="lt1"/>
              </a:buClr>
              <a:buSzPts val="1600"/>
              <a:buChar char="■"/>
              <a:defRPr>
                <a:solidFill>
                  <a:schemeClr val="lt1"/>
                </a:solidFill>
              </a:defRPr>
            </a:lvl6pPr>
            <a:lvl7pPr marL="3200400" lvl="6" indent="-330200" algn="ctr" rtl="0">
              <a:spcBef>
                <a:spcPts val="0"/>
              </a:spcBef>
              <a:spcAft>
                <a:spcPts val="0"/>
              </a:spcAft>
              <a:buClr>
                <a:schemeClr val="lt1"/>
              </a:buClr>
              <a:buSzPts val="1600"/>
              <a:buChar char="●"/>
              <a:defRPr>
                <a:solidFill>
                  <a:schemeClr val="lt1"/>
                </a:solidFill>
              </a:defRPr>
            </a:lvl7pPr>
            <a:lvl8pPr marL="3657600" lvl="7" indent="-330200" algn="ctr" rtl="0">
              <a:spcBef>
                <a:spcPts val="0"/>
              </a:spcBef>
              <a:spcAft>
                <a:spcPts val="0"/>
              </a:spcAft>
              <a:buClr>
                <a:schemeClr val="lt1"/>
              </a:buClr>
              <a:buSzPts val="1600"/>
              <a:buChar char="○"/>
              <a:defRPr>
                <a:solidFill>
                  <a:schemeClr val="lt1"/>
                </a:solidFill>
              </a:defRPr>
            </a:lvl8pPr>
            <a:lvl9pPr marL="4114800" lvl="8" indent="-330200" algn="ctr" rtl="0">
              <a:spcBef>
                <a:spcPts val="0"/>
              </a:spcBef>
              <a:spcAft>
                <a:spcPts val="0"/>
              </a:spcAft>
              <a:buClr>
                <a:schemeClr val="lt1"/>
              </a:buClr>
              <a:buSzPts val="1600"/>
              <a:buChar char="■"/>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Four boxes">
  <p:cSld name="CUSTOM_1">
    <p:spTree>
      <p:nvGrpSpPr>
        <p:cNvPr id="1" name="Shape 48"/>
        <p:cNvGrpSpPr/>
        <p:nvPr/>
      </p:nvGrpSpPr>
      <p:grpSpPr>
        <a:xfrm>
          <a:off x="0" y="0"/>
          <a:ext cx="0" cy="0"/>
          <a:chOff x="0" y="0"/>
          <a:chExt cx="0" cy="0"/>
        </a:xfrm>
      </p:grpSpPr>
      <p:sp>
        <p:nvSpPr>
          <p:cNvPr id="49" name="Google Shape;49;p7"/>
          <p:cNvSpPr/>
          <p:nvPr/>
        </p:nvSpPr>
        <p:spPr>
          <a:xfrm>
            <a:off x="1023100" y="1493900"/>
            <a:ext cx="10145700" cy="4702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cxnSp>
        <p:nvCxnSpPr>
          <p:cNvPr id="50" name="Google Shape;50;p7"/>
          <p:cNvCxnSpPr/>
          <p:nvPr/>
        </p:nvCxnSpPr>
        <p:spPr>
          <a:xfrm>
            <a:off x="6096000" y="1778825"/>
            <a:ext cx="0" cy="4135800"/>
          </a:xfrm>
          <a:prstGeom prst="straightConnector1">
            <a:avLst/>
          </a:prstGeom>
          <a:noFill/>
          <a:ln w="9525" cap="flat" cmpd="sng">
            <a:solidFill>
              <a:schemeClr val="dk1"/>
            </a:solidFill>
            <a:prstDash val="solid"/>
            <a:round/>
            <a:headEnd type="none" w="med" len="med"/>
            <a:tailEnd type="none" w="med" len="med"/>
          </a:ln>
        </p:spPr>
      </p:cxnSp>
      <p:grpSp>
        <p:nvGrpSpPr>
          <p:cNvPr id="51" name="Google Shape;51;p7"/>
          <p:cNvGrpSpPr/>
          <p:nvPr/>
        </p:nvGrpSpPr>
        <p:grpSpPr>
          <a:xfrm>
            <a:off x="2682800" y="3846725"/>
            <a:ext cx="6826400" cy="0"/>
            <a:chOff x="2682800" y="3634850"/>
            <a:chExt cx="6826400" cy="0"/>
          </a:xfrm>
        </p:grpSpPr>
        <p:cxnSp>
          <p:nvCxnSpPr>
            <p:cNvPr id="52" name="Google Shape;52;p7"/>
            <p:cNvCxnSpPr/>
            <p:nvPr/>
          </p:nvCxnSpPr>
          <p:spPr>
            <a:xfrm rot="10800000">
              <a:off x="2682800" y="3634850"/>
              <a:ext cx="3078300" cy="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7"/>
            <p:cNvCxnSpPr/>
            <p:nvPr/>
          </p:nvCxnSpPr>
          <p:spPr>
            <a:xfrm rot="10800000">
              <a:off x="6430900" y="3634850"/>
              <a:ext cx="3078300" cy="0"/>
            </a:xfrm>
            <a:prstGeom prst="straightConnector1">
              <a:avLst/>
            </a:prstGeom>
            <a:noFill/>
            <a:ln w="9525" cap="flat" cmpd="sng">
              <a:solidFill>
                <a:schemeClr val="dk1"/>
              </a:solidFill>
              <a:prstDash val="solid"/>
              <a:round/>
              <a:headEnd type="none" w="med" len="med"/>
              <a:tailEnd type="none" w="med" len="med"/>
            </a:ln>
          </p:spPr>
        </p:cxnSp>
      </p:grpSp>
      <p:sp>
        <p:nvSpPr>
          <p:cNvPr id="54" name="Google Shape;54;p7"/>
          <p:cNvSpPr txBox="1">
            <a:spLocks noGrp="1"/>
          </p:cNvSpPr>
          <p:nvPr>
            <p:ph type="title"/>
          </p:nvPr>
        </p:nvSpPr>
        <p:spPr>
          <a:xfrm>
            <a:off x="1023175" y="477500"/>
            <a:ext cx="10145700" cy="759000"/>
          </a:xfrm>
          <a:prstGeom prst="rect">
            <a:avLst/>
          </a:prstGeom>
          <a:solidFill>
            <a:schemeClr val="dk1"/>
          </a:solidFill>
        </p:spPr>
        <p:txBody>
          <a:bodyPr spcFirstLastPara="1" wrap="square" lIns="121900" tIns="121900" rIns="121900" bIns="121900" anchor="ctr" anchorCtr="0">
            <a:normAutofit/>
          </a:bodyPr>
          <a:lstStyle>
            <a:lvl1pPr lvl="0" algn="ctr" rtl="0">
              <a:spcBef>
                <a:spcPts val="0"/>
              </a:spcBef>
              <a:spcAft>
                <a:spcPts val="0"/>
              </a:spcAft>
              <a:buSzPts val="3600"/>
              <a:buNone/>
              <a:defRPr sz="3640">
                <a:solidFill>
                  <a:schemeClr val="lt1"/>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5" name="Google Shape;55;p7"/>
          <p:cNvSpPr txBox="1">
            <a:spLocks noGrp="1"/>
          </p:cNvSpPr>
          <p:nvPr>
            <p:ph type="subTitle" idx="1"/>
          </p:nvPr>
        </p:nvSpPr>
        <p:spPr>
          <a:xfrm>
            <a:off x="1970418" y="1861450"/>
            <a:ext cx="3438900" cy="4965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 name="Google Shape;56;p7"/>
          <p:cNvSpPr txBox="1">
            <a:spLocks noGrp="1"/>
          </p:cNvSpPr>
          <p:nvPr>
            <p:ph type="body" idx="2"/>
          </p:nvPr>
        </p:nvSpPr>
        <p:spPr>
          <a:xfrm>
            <a:off x="1970453" y="2357957"/>
            <a:ext cx="3438900" cy="1198200"/>
          </a:xfrm>
          <a:prstGeom prst="rect">
            <a:avLst/>
          </a:prstGeom>
        </p:spPr>
        <p:txBody>
          <a:bodyPr spcFirstLastPara="1" wrap="square" lIns="121900" tIns="121900" rIns="121900" bIns="121900" anchor="t" anchorCtr="0">
            <a:norm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7" name="Google Shape;57;p7"/>
          <p:cNvSpPr txBox="1">
            <a:spLocks noGrp="1"/>
          </p:cNvSpPr>
          <p:nvPr>
            <p:ph type="subTitle" idx="3"/>
          </p:nvPr>
        </p:nvSpPr>
        <p:spPr>
          <a:xfrm>
            <a:off x="6782592" y="1861450"/>
            <a:ext cx="3438900" cy="4965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8" name="Google Shape;58;p7"/>
          <p:cNvSpPr txBox="1">
            <a:spLocks noGrp="1"/>
          </p:cNvSpPr>
          <p:nvPr>
            <p:ph type="body" idx="4"/>
          </p:nvPr>
        </p:nvSpPr>
        <p:spPr>
          <a:xfrm>
            <a:off x="6782634" y="2357957"/>
            <a:ext cx="3438900" cy="1198200"/>
          </a:xfrm>
          <a:prstGeom prst="rect">
            <a:avLst/>
          </a:prstGeom>
        </p:spPr>
        <p:txBody>
          <a:bodyPr spcFirstLastPara="1" wrap="square" lIns="121900" tIns="121900" rIns="121900" bIns="121900" anchor="t" anchorCtr="0">
            <a:norm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9" name="Google Shape;59;p7"/>
          <p:cNvSpPr txBox="1">
            <a:spLocks noGrp="1"/>
          </p:cNvSpPr>
          <p:nvPr>
            <p:ph type="subTitle" idx="5"/>
          </p:nvPr>
        </p:nvSpPr>
        <p:spPr>
          <a:xfrm>
            <a:off x="1970350" y="4137294"/>
            <a:ext cx="3438900" cy="4965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0" name="Google Shape;60;p7"/>
          <p:cNvSpPr txBox="1">
            <a:spLocks noGrp="1"/>
          </p:cNvSpPr>
          <p:nvPr>
            <p:ph type="body" idx="6"/>
          </p:nvPr>
        </p:nvSpPr>
        <p:spPr>
          <a:xfrm>
            <a:off x="1970393" y="4633801"/>
            <a:ext cx="3438900" cy="1198200"/>
          </a:xfrm>
          <a:prstGeom prst="rect">
            <a:avLst/>
          </a:prstGeom>
        </p:spPr>
        <p:txBody>
          <a:bodyPr spcFirstLastPara="1" wrap="square" lIns="121900" tIns="121900" rIns="121900" bIns="121900" anchor="t" anchorCtr="0">
            <a:norm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61" name="Google Shape;61;p7"/>
          <p:cNvSpPr txBox="1">
            <a:spLocks noGrp="1"/>
          </p:cNvSpPr>
          <p:nvPr>
            <p:ph type="body" idx="7"/>
          </p:nvPr>
        </p:nvSpPr>
        <p:spPr>
          <a:xfrm>
            <a:off x="6782575" y="4633801"/>
            <a:ext cx="3438900" cy="1198200"/>
          </a:xfrm>
          <a:prstGeom prst="rect">
            <a:avLst/>
          </a:prstGeom>
        </p:spPr>
        <p:txBody>
          <a:bodyPr spcFirstLastPara="1" wrap="square" lIns="121900" tIns="121900" rIns="121900" bIns="121900" anchor="t" anchorCtr="0">
            <a:norm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62" name="Google Shape;62;p7"/>
          <p:cNvSpPr txBox="1">
            <a:spLocks noGrp="1"/>
          </p:cNvSpPr>
          <p:nvPr>
            <p:ph type="subTitle" idx="8"/>
          </p:nvPr>
        </p:nvSpPr>
        <p:spPr>
          <a:xfrm>
            <a:off x="6782542" y="4137294"/>
            <a:ext cx="3438900" cy="496500"/>
          </a:xfrm>
          <a:prstGeom prst="rect">
            <a:avLst/>
          </a:prstGeom>
        </p:spPr>
        <p:txBody>
          <a:bodyPr spcFirstLastPara="1" wrap="square" lIns="121900" tIns="121900" rIns="121900" bIns="121900" anchor="t" anchorCtr="0">
            <a:normAutofit/>
          </a:bodyPr>
          <a:lstStyle>
            <a:lvl1pPr lvl="0" algn="ctr" rtl="0">
              <a:lnSpc>
                <a:spcPct val="80000"/>
              </a:lnSpc>
              <a:spcBef>
                <a:spcPts val="0"/>
              </a:spcBef>
              <a:spcAft>
                <a:spcPts val="0"/>
              </a:spcAft>
              <a:buSzPts val="2800"/>
              <a:buNone/>
              <a:defRPr sz="2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8"/>
          <p:cNvSpPr/>
          <p:nvPr/>
        </p:nvSpPr>
        <p:spPr>
          <a:xfrm>
            <a:off x="1023107" y="2391150"/>
            <a:ext cx="10145700" cy="351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cxnSp>
        <p:nvCxnSpPr>
          <p:cNvPr id="65" name="Google Shape;65;p8"/>
          <p:cNvCxnSpPr/>
          <p:nvPr/>
        </p:nvCxnSpPr>
        <p:spPr>
          <a:xfrm>
            <a:off x="6095957" y="2619750"/>
            <a:ext cx="0" cy="3083100"/>
          </a:xfrm>
          <a:prstGeom prst="straightConnector1">
            <a:avLst/>
          </a:prstGeom>
          <a:noFill/>
          <a:ln w="9525" cap="flat" cmpd="sng">
            <a:solidFill>
              <a:schemeClr val="dk1"/>
            </a:solidFill>
            <a:prstDash val="solid"/>
            <a:round/>
            <a:headEnd type="none" w="med" len="med"/>
            <a:tailEnd type="none" w="med" len="med"/>
          </a:ln>
        </p:spPr>
      </p:cxnSp>
      <p:sp>
        <p:nvSpPr>
          <p:cNvPr id="66" name="Google Shape;66;p8"/>
          <p:cNvSpPr txBox="1">
            <a:spLocks noGrp="1"/>
          </p:cNvSpPr>
          <p:nvPr>
            <p:ph type="title"/>
          </p:nvPr>
        </p:nvSpPr>
        <p:spPr>
          <a:xfrm>
            <a:off x="1023163" y="854263"/>
            <a:ext cx="10145700" cy="763500"/>
          </a:xfrm>
          <a:prstGeom prst="rect">
            <a:avLst/>
          </a:prstGeom>
          <a:solidFill>
            <a:schemeClr val="dk1"/>
          </a:solidFill>
        </p:spPr>
        <p:txBody>
          <a:bodyPr spcFirstLastPara="1" wrap="square" lIns="121900" tIns="121900" rIns="121900" bIns="121900" anchor="t" anchorCtr="0">
            <a:normAutofit/>
          </a:bodyPr>
          <a:lstStyle>
            <a:lvl1pPr lvl="0" algn="ctr">
              <a:spcBef>
                <a:spcPts val="0"/>
              </a:spcBef>
              <a:spcAft>
                <a:spcPts val="0"/>
              </a:spcAft>
              <a:buSzPts val="3600"/>
              <a:buNone/>
              <a:defRPr>
                <a:solidFill>
                  <a:schemeClr val="lt1"/>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67" name="Google Shape;67;p8"/>
          <p:cNvSpPr txBox="1">
            <a:spLocks noGrp="1"/>
          </p:cNvSpPr>
          <p:nvPr>
            <p:ph type="body" idx="1"/>
          </p:nvPr>
        </p:nvSpPr>
        <p:spPr>
          <a:xfrm>
            <a:off x="1238077" y="2832975"/>
            <a:ext cx="4590300" cy="27810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68" name="Google Shape;68;p8"/>
          <p:cNvSpPr txBox="1">
            <a:spLocks noGrp="1"/>
          </p:cNvSpPr>
          <p:nvPr>
            <p:ph type="body" idx="2"/>
          </p:nvPr>
        </p:nvSpPr>
        <p:spPr>
          <a:xfrm>
            <a:off x="6375442" y="2832975"/>
            <a:ext cx="4590300" cy="27810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69" name="Google Shape;69;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70"/>
        <p:cNvGrpSpPr/>
        <p:nvPr/>
      </p:nvGrpSpPr>
      <p:grpSpPr>
        <a:xfrm>
          <a:off x="0" y="0"/>
          <a:ext cx="0" cy="0"/>
          <a:chOff x="0" y="0"/>
          <a:chExt cx="0" cy="0"/>
        </a:xfrm>
      </p:grpSpPr>
      <p:sp>
        <p:nvSpPr>
          <p:cNvPr id="71" name="Google Shape;71;p9"/>
          <p:cNvSpPr/>
          <p:nvPr/>
        </p:nvSpPr>
        <p:spPr>
          <a:xfrm>
            <a:off x="1023100" y="1790825"/>
            <a:ext cx="10145700" cy="44058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latin typeface="Poppins"/>
              <a:ea typeface="Poppins"/>
              <a:cs typeface="Poppins"/>
              <a:sym typeface="Poppins"/>
            </a:endParaRPr>
          </a:p>
        </p:txBody>
      </p:sp>
      <p:cxnSp>
        <p:nvCxnSpPr>
          <p:cNvPr id="72" name="Google Shape;72;p9"/>
          <p:cNvCxnSpPr/>
          <p:nvPr/>
        </p:nvCxnSpPr>
        <p:spPr>
          <a:xfrm>
            <a:off x="4386525" y="2014360"/>
            <a:ext cx="0" cy="386010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9"/>
          <p:cNvCxnSpPr/>
          <p:nvPr/>
        </p:nvCxnSpPr>
        <p:spPr>
          <a:xfrm>
            <a:off x="7784600" y="2014360"/>
            <a:ext cx="0" cy="3860100"/>
          </a:xfrm>
          <a:prstGeom prst="straightConnector1">
            <a:avLst/>
          </a:prstGeom>
          <a:noFill/>
          <a:ln w="9525" cap="flat" cmpd="sng">
            <a:solidFill>
              <a:schemeClr val="dk1"/>
            </a:solidFill>
            <a:prstDash val="solid"/>
            <a:round/>
            <a:headEnd type="none" w="med" len="med"/>
            <a:tailEnd type="none" w="med" len="med"/>
          </a:ln>
        </p:spPr>
      </p:cxnSp>
      <p:sp>
        <p:nvSpPr>
          <p:cNvPr id="74" name="Google Shape;74;p9"/>
          <p:cNvSpPr txBox="1">
            <a:spLocks noGrp="1"/>
          </p:cNvSpPr>
          <p:nvPr>
            <p:ph type="title"/>
          </p:nvPr>
        </p:nvSpPr>
        <p:spPr>
          <a:xfrm>
            <a:off x="1023100" y="633475"/>
            <a:ext cx="10145700" cy="763500"/>
          </a:xfrm>
          <a:prstGeom prst="rect">
            <a:avLst/>
          </a:prstGeom>
          <a:solidFill>
            <a:schemeClr val="dk1"/>
          </a:solidFill>
        </p:spPr>
        <p:txBody>
          <a:bodyPr spcFirstLastPara="1" wrap="square" lIns="121900" tIns="121900" rIns="121900" bIns="121900" anchor="t" anchorCtr="0">
            <a:normAutofit/>
          </a:bodyPr>
          <a:lstStyle>
            <a:lvl1pPr lvl="0" algn="ctr" rtl="0">
              <a:spcBef>
                <a:spcPts val="0"/>
              </a:spcBef>
              <a:spcAft>
                <a:spcPts val="0"/>
              </a:spcAft>
              <a:buSzPts val="3600"/>
              <a:buNone/>
              <a:defRPr sz="3640">
                <a:solidFill>
                  <a:schemeClr val="lt1"/>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5" name="Google Shape;75;p9"/>
          <p:cNvSpPr txBox="1">
            <a:spLocks noGrp="1"/>
          </p:cNvSpPr>
          <p:nvPr>
            <p:ph type="body" idx="1"/>
          </p:nvPr>
        </p:nvSpPr>
        <p:spPr>
          <a:xfrm>
            <a:off x="1200650" y="3297102"/>
            <a:ext cx="2981400" cy="2441700"/>
          </a:xfrm>
          <a:prstGeom prst="rect">
            <a:avLst/>
          </a:prstGeom>
        </p:spPr>
        <p:txBody>
          <a:bodyPr spcFirstLastPara="1" wrap="square" lIns="121900" tIns="121900" rIns="121900" bIns="121900" anchor="t" anchorCtr="0">
            <a:normAutofit/>
          </a:bodyPr>
          <a:lstStyle>
            <a:lvl1pPr marL="457200" lvl="0" indent="-349250" algn="ctr" rtl="0">
              <a:spcBef>
                <a:spcPts val="0"/>
              </a:spcBef>
              <a:spcAft>
                <a:spcPts val="0"/>
              </a:spcAft>
              <a:buSzPts val="1900"/>
              <a:buChar char="●"/>
              <a:defRPr/>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76" name="Google Shape;76;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7" name="Google Shape;77;p9"/>
          <p:cNvSpPr txBox="1">
            <a:spLocks noGrp="1"/>
          </p:cNvSpPr>
          <p:nvPr>
            <p:ph type="subTitle" idx="2"/>
          </p:nvPr>
        </p:nvSpPr>
        <p:spPr>
          <a:xfrm>
            <a:off x="1200650" y="2152875"/>
            <a:ext cx="2981400" cy="9591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25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8" name="Google Shape;78;p9"/>
          <p:cNvSpPr txBox="1">
            <a:spLocks noGrp="1"/>
          </p:cNvSpPr>
          <p:nvPr>
            <p:ph type="body" idx="3"/>
          </p:nvPr>
        </p:nvSpPr>
        <p:spPr>
          <a:xfrm>
            <a:off x="4599175" y="3297115"/>
            <a:ext cx="2981400" cy="2441700"/>
          </a:xfrm>
          <a:prstGeom prst="rect">
            <a:avLst/>
          </a:prstGeom>
        </p:spPr>
        <p:txBody>
          <a:bodyPr spcFirstLastPara="1" wrap="square" lIns="121900" tIns="121900" rIns="121900" bIns="121900" anchor="t" anchorCtr="0">
            <a:normAutofit/>
          </a:bodyPr>
          <a:lstStyle>
            <a:lvl1pPr marL="457200" lvl="0" indent="-349250" algn="ctr" rtl="0">
              <a:spcBef>
                <a:spcPts val="0"/>
              </a:spcBef>
              <a:spcAft>
                <a:spcPts val="0"/>
              </a:spcAft>
              <a:buSzPts val="1900"/>
              <a:buChar char="●"/>
              <a:defRPr/>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79" name="Google Shape;79;p9"/>
          <p:cNvSpPr txBox="1">
            <a:spLocks noGrp="1"/>
          </p:cNvSpPr>
          <p:nvPr>
            <p:ph type="subTitle" idx="4"/>
          </p:nvPr>
        </p:nvSpPr>
        <p:spPr>
          <a:xfrm>
            <a:off x="4599175" y="2152883"/>
            <a:ext cx="2981400" cy="9591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25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0" name="Google Shape;80;p9"/>
          <p:cNvSpPr txBox="1">
            <a:spLocks noGrp="1"/>
          </p:cNvSpPr>
          <p:nvPr>
            <p:ph type="body" idx="5"/>
          </p:nvPr>
        </p:nvSpPr>
        <p:spPr>
          <a:xfrm>
            <a:off x="7997699" y="3297102"/>
            <a:ext cx="2981400" cy="2441700"/>
          </a:xfrm>
          <a:prstGeom prst="rect">
            <a:avLst/>
          </a:prstGeom>
        </p:spPr>
        <p:txBody>
          <a:bodyPr spcFirstLastPara="1" wrap="square" lIns="121900" tIns="121900" rIns="121900" bIns="121900" anchor="t" anchorCtr="0">
            <a:normAutofit/>
          </a:bodyPr>
          <a:lstStyle>
            <a:lvl1pPr marL="457200" lvl="0" indent="-349250" algn="ctr" rtl="0">
              <a:spcBef>
                <a:spcPts val="0"/>
              </a:spcBef>
              <a:spcAft>
                <a:spcPts val="0"/>
              </a:spcAft>
              <a:buSzPts val="1900"/>
              <a:buChar char="●"/>
              <a:defRPr/>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81" name="Google Shape;81;p9"/>
          <p:cNvSpPr txBox="1">
            <a:spLocks noGrp="1"/>
          </p:cNvSpPr>
          <p:nvPr>
            <p:ph type="subTitle" idx="6"/>
          </p:nvPr>
        </p:nvSpPr>
        <p:spPr>
          <a:xfrm>
            <a:off x="7997699" y="2152875"/>
            <a:ext cx="2981400" cy="9591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25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genda">
  <p:cSld name="TITLE_AND_TWO_COLUMNS_1_2">
    <p:spTree>
      <p:nvGrpSpPr>
        <p:cNvPr id="1" name="Shape 82"/>
        <p:cNvGrpSpPr/>
        <p:nvPr/>
      </p:nvGrpSpPr>
      <p:grpSpPr>
        <a:xfrm>
          <a:off x="0" y="0"/>
          <a:ext cx="0" cy="0"/>
          <a:chOff x="0" y="0"/>
          <a:chExt cx="0" cy="0"/>
        </a:xfrm>
      </p:grpSpPr>
      <p:sp>
        <p:nvSpPr>
          <p:cNvPr id="83" name="Google Shape;83;p10"/>
          <p:cNvSpPr txBox="1">
            <a:spLocks noGrp="1"/>
          </p:cNvSpPr>
          <p:nvPr>
            <p:ph type="title"/>
          </p:nvPr>
        </p:nvSpPr>
        <p:spPr>
          <a:xfrm>
            <a:off x="850650" y="477013"/>
            <a:ext cx="10490700" cy="763500"/>
          </a:xfrm>
          <a:prstGeom prst="rect">
            <a:avLst/>
          </a:prstGeom>
        </p:spPr>
        <p:txBody>
          <a:bodyPr spcFirstLastPara="1" wrap="square" lIns="121900" tIns="121900" rIns="121900" bIns="121900" anchor="t" anchorCtr="0">
            <a:norm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4" name="Google Shape;84;p10"/>
          <p:cNvSpPr txBox="1">
            <a:spLocks noGrp="1"/>
          </p:cNvSpPr>
          <p:nvPr>
            <p:ph type="body" idx="1"/>
          </p:nvPr>
        </p:nvSpPr>
        <p:spPr>
          <a:xfrm>
            <a:off x="850650" y="2475885"/>
            <a:ext cx="5085300" cy="39051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85" name="Google Shape;85;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86" name="Google Shape;86;p10"/>
          <p:cNvSpPr txBox="1">
            <a:spLocks noGrp="1"/>
          </p:cNvSpPr>
          <p:nvPr>
            <p:ph type="subTitle" idx="2"/>
          </p:nvPr>
        </p:nvSpPr>
        <p:spPr>
          <a:xfrm>
            <a:off x="850650" y="1599588"/>
            <a:ext cx="5085300" cy="8763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3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7" name="Google Shape;87;p10"/>
          <p:cNvSpPr txBox="1">
            <a:spLocks noGrp="1"/>
          </p:cNvSpPr>
          <p:nvPr>
            <p:ph type="body" idx="3"/>
          </p:nvPr>
        </p:nvSpPr>
        <p:spPr>
          <a:xfrm>
            <a:off x="6256000" y="2475869"/>
            <a:ext cx="5085300" cy="1390500"/>
          </a:xfrm>
          <a:prstGeom prst="rect">
            <a:avLst/>
          </a:prstGeom>
        </p:spPr>
        <p:txBody>
          <a:bodyPr spcFirstLastPara="1" wrap="square" lIns="121900" tIns="121900" rIns="121900" bIns="121900" anchor="t" anchorCtr="0">
            <a:normAutofit/>
          </a:bodyPr>
          <a:lstStyle>
            <a:lvl1pPr marL="457200" lvl="0" indent="-349250" algn="ctr"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88" name="Google Shape;88;p10"/>
          <p:cNvSpPr txBox="1">
            <a:spLocks noGrp="1"/>
          </p:cNvSpPr>
          <p:nvPr>
            <p:ph type="subTitle" idx="4"/>
          </p:nvPr>
        </p:nvSpPr>
        <p:spPr>
          <a:xfrm>
            <a:off x="6256000" y="1599588"/>
            <a:ext cx="5085300" cy="8763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3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9" name="Google Shape;89;p10"/>
          <p:cNvSpPr txBox="1">
            <a:spLocks noGrp="1"/>
          </p:cNvSpPr>
          <p:nvPr>
            <p:ph type="body" idx="5"/>
          </p:nvPr>
        </p:nvSpPr>
        <p:spPr>
          <a:xfrm>
            <a:off x="6256000" y="4990462"/>
            <a:ext cx="5085300" cy="1390500"/>
          </a:xfrm>
          <a:prstGeom prst="rect">
            <a:avLst/>
          </a:prstGeom>
        </p:spPr>
        <p:txBody>
          <a:bodyPr spcFirstLastPara="1" wrap="square" lIns="121900" tIns="121900" rIns="121900" bIns="121900" anchor="t" anchorCtr="0">
            <a:normAutofit/>
          </a:bodyPr>
          <a:lstStyle>
            <a:lvl1pPr marL="457200" lvl="0" indent="-349250" algn="ctr" rtl="0">
              <a:spcBef>
                <a:spcPts val="0"/>
              </a:spcBef>
              <a:spcAft>
                <a:spcPts val="0"/>
              </a:spcAft>
              <a:buSzPts val="1900"/>
              <a:buChar char="●"/>
              <a:defRPr sz="1900"/>
            </a:lvl1pPr>
            <a:lvl2pPr marL="914400" lvl="1" indent="-330200" algn="ctr" rtl="0">
              <a:spcBef>
                <a:spcPts val="0"/>
              </a:spcBef>
              <a:spcAft>
                <a:spcPts val="0"/>
              </a:spcAft>
              <a:buSzPts val="1600"/>
              <a:buChar char="○"/>
              <a:defRPr sz="1600"/>
            </a:lvl2pPr>
            <a:lvl3pPr marL="1371600" lvl="2" indent="-330200" algn="ctr" rtl="0">
              <a:spcBef>
                <a:spcPts val="0"/>
              </a:spcBef>
              <a:spcAft>
                <a:spcPts val="0"/>
              </a:spcAft>
              <a:buSzPts val="1600"/>
              <a:buChar char="■"/>
              <a:defRPr sz="1600"/>
            </a:lvl3pPr>
            <a:lvl4pPr marL="1828800" lvl="3" indent="-330200" algn="ctr" rtl="0">
              <a:spcBef>
                <a:spcPts val="0"/>
              </a:spcBef>
              <a:spcAft>
                <a:spcPts val="0"/>
              </a:spcAft>
              <a:buSzPts val="1600"/>
              <a:buChar char="●"/>
              <a:defRPr sz="1600"/>
            </a:lvl4pPr>
            <a:lvl5pPr marL="2286000" lvl="4" indent="-330200" algn="ctr" rtl="0">
              <a:spcBef>
                <a:spcPts val="0"/>
              </a:spcBef>
              <a:spcAft>
                <a:spcPts val="0"/>
              </a:spcAft>
              <a:buSzPts val="1600"/>
              <a:buChar char="○"/>
              <a:defRPr sz="1600"/>
            </a:lvl5pPr>
            <a:lvl6pPr marL="2743200" lvl="5" indent="-330200" algn="ctr" rtl="0">
              <a:spcBef>
                <a:spcPts val="0"/>
              </a:spcBef>
              <a:spcAft>
                <a:spcPts val="0"/>
              </a:spcAft>
              <a:buSzPts val="1600"/>
              <a:buChar char="■"/>
              <a:defRPr sz="1600"/>
            </a:lvl6pPr>
            <a:lvl7pPr marL="3200400" lvl="6" indent="-330200" algn="ctr" rtl="0">
              <a:spcBef>
                <a:spcPts val="0"/>
              </a:spcBef>
              <a:spcAft>
                <a:spcPts val="0"/>
              </a:spcAft>
              <a:buSzPts val="1600"/>
              <a:buChar char="●"/>
              <a:defRPr sz="1600"/>
            </a:lvl7pPr>
            <a:lvl8pPr marL="3657600" lvl="7" indent="-330200" algn="ctr" rtl="0">
              <a:spcBef>
                <a:spcPts val="0"/>
              </a:spcBef>
              <a:spcAft>
                <a:spcPts val="0"/>
              </a:spcAft>
              <a:buSzPts val="1600"/>
              <a:buChar char="○"/>
              <a:defRPr sz="1600"/>
            </a:lvl8pPr>
            <a:lvl9pPr marL="4114800" lvl="8" indent="-330200" algn="ctr" rtl="0">
              <a:spcBef>
                <a:spcPts val="0"/>
              </a:spcBef>
              <a:spcAft>
                <a:spcPts val="0"/>
              </a:spcAft>
              <a:buSzPts val="1600"/>
              <a:buChar char="■"/>
              <a:defRPr sz="1600"/>
            </a:lvl9pPr>
          </a:lstStyle>
          <a:p>
            <a:endParaRPr/>
          </a:p>
        </p:txBody>
      </p:sp>
      <p:sp>
        <p:nvSpPr>
          <p:cNvPr id="90" name="Google Shape;90;p10"/>
          <p:cNvSpPr txBox="1">
            <a:spLocks noGrp="1"/>
          </p:cNvSpPr>
          <p:nvPr>
            <p:ph type="subTitle" idx="6"/>
          </p:nvPr>
        </p:nvSpPr>
        <p:spPr>
          <a:xfrm>
            <a:off x="6256000" y="4114181"/>
            <a:ext cx="5085300" cy="8763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3200" b="1"/>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1pPr>
            <a:lvl2pPr lvl="1">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2pPr>
            <a:lvl3pPr lvl="2">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3pPr>
            <a:lvl4pPr lvl="3">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4pPr>
            <a:lvl5pPr lvl="4">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5pPr>
            <a:lvl6pPr lvl="5">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6pPr>
            <a:lvl7pPr lvl="6">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7pPr>
            <a:lvl8pPr lvl="7">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8pPr>
            <a:lvl9pPr lvl="8">
              <a:spcBef>
                <a:spcPts val="0"/>
              </a:spcBef>
              <a:spcAft>
                <a:spcPts val="0"/>
              </a:spcAft>
              <a:buClr>
                <a:schemeClr val="dk1"/>
              </a:buClr>
              <a:buSzPts val="3600"/>
              <a:buFont typeface="Didact Gothic"/>
              <a:buNone/>
              <a:defRPr sz="3600" b="1">
                <a:solidFill>
                  <a:schemeClr val="dk1"/>
                </a:solidFill>
                <a:latin typeface="Didact Gothic"/>
                <a:ea typeface="Didact Gothic"/>
                <a:cs typeface="Didact Gothic"/>
                <a:sym typeface="Didact Gothic"/>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1pPr>
            <a:lvl2pPr marL="914400" lvl="1"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2pPr>
            <a:lvl3pPr marL="1371600" lvl="2"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3pPr>
            <a:lvl4pPr marL="1828800" lvl="3"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4pPr>
            <a:lvl5pPr marL="2286000" lvl="4"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5pPr>
            <a:lvl6pPr marL="2743200" lvl="5"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6pPr>
            <a:lvl7pPr marL="3200400" lvl="6"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7pPr>
            <a:lvl8pPr marL="3657600" lvl="7"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8pPr>
            <a:lvl9pPr marL="4114800" lvl="8" indent="-330200">
              <a:lnSpc>
                <a:spcPct val="115000"/>
              </a:lnSpc>
              <a:spcBef>
                <a:spcPts val="0"/>
              </a:spcBef>
              <a:spcAft>
                <a:spcPts val="0"/>
              </a:spcAft>
              <a:buClr>
                <a:schemeClr val="dk2"/>
              </a:buClr>
              <a:buSzPts val="1600"/>
              <a:buFont typeface="Poppins Light"/>
              <a:buChar char="■"/>
              <a:defRPr sz="1600">
                <a:solidFill>
                  <a:schemeClr val="dk2"/>
                </a:solidFill>
                <a:latin typeface="Poppins Light"/>
                <a:ea typeface="Poppins Light"/>
                <a:cs typeface="Poppins Light"/>
                <a:sym typeface="Poppins Light"/>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 id="2147483662" r:id="rId14"/>
    <p:sldLayoutId id="2147483663" r:id="rId15"/>
    <p:sldLayoutId id="214748366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3"/>
          <p:cNvSpPr/>
          <p:nvPr/>
        </p:nvSpPr>
        <p:spPr>
          <a:xfrm>
            <a:off x="3038521" y="5461098"/>
            <a:ext cx="3607174" cy="46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177" name="Google Shape;177;p23"/>
          <p:cNvSpPr txBox="1">
            <a:spLocks noGrp="1"/>
          </p:cNvSpPr>
          <p:nvPr>
            <p:ph type="ctrTitle"/>
          </p:nvPr>
        </p:nvSpPr>
        <p:spPr>
          <a:xfrm>
            <a:off x="1771650" y="1880125"/>
            <a:ext cx="8648700" cy="2253600"/>
          </a:xfrm>
          <a:prstGeom prst="rect">
            <a:avLst/>
          </a:prstGeom>
        </p:spPr>
        <p:txBody>
          <a:bodyPr spcFirstLastPara="1" wrap="square" lIns="121900" tIns="121900" rIns="121900" bIns="121900" anchor="ctr" anchorCtr="0">
            <a:noAutofit/>
          </a:bodyPr>
          <a:lstStyle/>
          <a:p>
            <a:pPr lvl="0">
              <a:buSzPts val="990"/>
            </a:pPr>
            <a:r>
              <a:rPr lang="ru-RU" dirty="0"/>
              <a:t>Винсент Ван Гог жизнь и творчество</a:t>
            </a:r>
            <a:endParaRPr dirty="0"/>
          </a:p>
        </p:txBody>
      </p:sp>
      <p:sp>
        <p:nvSpPr>
          <p:cNvPr id="178" name="Google Shape;178;p23"/>
          <p:cNvSpPr txBox="1">
            <a:spLocks noGrp="1"/>
          </p:cNvSpPr>
          <p:nvPr>
            <p:ph type="subTitle" idx="1"/>
          </p:nvPr>
        </p:nvSpPr>
        <p:spPr>
          <a:xfrm>
            <a:off x="420267" y="5494992"/>
            <a:ext cx="8018100" cy="1064725"/>
          </a:xfrm>
          <a:prstGeom prst="rect">
            <a:avLst/>
          </a:prstGeom>
        </p:spPr>
        <p:txBody>
          <a:bodyPr spcFirstLastPara="1" wrap="square" lIns="121900" tIns="121900" rIns="121900" bIns="121900" anchor="t" anchorCtr="0">
            <a:normAutofit/>
          </a:bodyPr>
          <a:lstStyle/>
          <a:p>
            <a:pPr marL="0" lvl="0" indent="0"/>
            <a:r>
              <a:rPr lang="ru-RU" dirty="0" err="1"/>
              <a:t>Сарварбек</a:t>
            </a:r>
            <a:r>
              <a:rPr lang="ru-RU" dirty="0"/>
              <a:t> </a:t>
            </a:r>
            <a:r>
              <a:rPr lang="ru-RU" dirty="0" err="1"/>
              <a:t>Хазратов</a:t>
            </a:r>
            <a:r>
              <a:rPr lang="en-US" dirty="0"/>
              <a:t>.IERP 104 U</a:t>
            </a:r>
            <a:endParaRPr dirty="0"/>
          </a:p>
        </p:txBody>
      </p:sp>
      <p:sp>
        <p:nvSpPr>
          <p:cNvPr id="6" name="Прямоугольник 5">
            <a:extLst>
              <a:ext uri="{FF2B5EF4-FFF2-40B4-BE49-F238E27FC236}">
                <a16:creationId xmlns:a16="http://schemas.microsoft.com/office/drawing/2014/main" id="{21647126-D971-4B4D-9B3D-D69B52D9D25F}"/>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Прямоугольник 11">
            <a:extLst>
              <a:ext uri="{FF2B5EF4-FFF2-40B4-BE49-F238E27FC236}">
                <a16:creationId xmlns:a16="http://schemas.microsoft.com/office/drawing/2014/main" id="{12C74045-1A84-4ED2-AF1E-5D04F3D32068}"/>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12">
            <a:extLst>
              <a:ext uri="{FF2B5EF4-FFF2-40B4-BE49-F238E27FC236}">
                <a16:creationId xmlns:a16="http://schemas.microsoft.com/office/drawing/2014/main" id="{84173B8C-4B0A-45EB-8028-A1B26D4FFC16}"/>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13">
            <a:extLst>
              <a:ext uri="{FF2B5EF4-FFF2-40B4-BE49-F238E27FC236}">
                <a16:creationId xmlns:a16="http://schemas.microsoft.com/office/drawing/2014/main" id="{02AD0135-29BB-4475-A6DE-A82F8BC23637}"/>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Рисунок 14">
            <a:extLst>
              <a:ext uri="{FF2B5EF4-FFF2-40B4-BE49-F238E27FC236}">
                <a16:creationId xmlns:a16="http://schemas.microsoft.com/office/drawing/2014/main" id="{40E0072B-3D29-4F39-ACD5-7543D3EA44A5}"/>
              </a:ext>
            </a:extLst>
          </p:cNvPr>
          <p:cNvPicPr>
            <a:picLocks noChangeAspect="1"/>
          </p:cNvPicPr>
          <p:nvPr/>
        </p:nvPicPr>
        <p:blipFill>
          <a:blip r:embed="rId3"/>
          <a:stretch>
            <a:fillRect/>
          </a:stretch>
        </p:blipFill>
        <p:spPr>
          <a:xfrm>
            <a:off x="1691048" y="5122221"/>
            <a:ext cx="1196148" cy="1319757"/>
          </a:xfrm>
          <a:prstGeom prst="rect">
            <a:avLst/>
          </a:prstGeom>
        </p:spPr>
      </p:pic>
      <p:cxnSp>
        <p:nvCxnSpPr>
          <p:cNvPr id="18" name="Прямая соединительная линия 17">
            <a:extLst>
              <a:ext uri="{FF2B5EF4-FFF2-40B4-BE49-F238E27FC236}">
                <a16:creationId xmlns:a16="http://schemas.microsoft.com/office/drawing/2014/main" id="{1796B261-021E-4930-8C47-84B0B7CFE034}"/>
              </a:ext>
            </a:extLst>
          </p:cNvPr>
          <p:cNvCxnSpPr/>
          <p:nvPr/>
        </p:nvCxnSpPr>
        <p:spPr>
          <a:xfrm>
            <a:off x="2952457" y="5122221"/>
            <a:ext cx="0" cy="1319757"/>
          </a:xfrm>
          <a:prstGeom prst="line">
            <a:avLst/>
          </a:prstGeom>
          <a:ln>
            <a:solidFill>
              <a:schemeClr val="accent6"/>
            </a:soli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2"/>
          <p:cNvSpPr txBox="1">
            <a:spLocks noGrp="1"/>
          </p:cNvSpPr>
          <p:nvPr>
            <p:ph type="title"/>
          </p:nvPr>
        </p:nvSpPr>
        <p:spPr>
          <a:xfrm>
            <a:off x="1023175" y="477500"/>
            <a:ext cx="10145700" cy="7590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SzPts val="990"/>
              <a:buNone/>
            </a:pPr>
            <a:r>
              <a:rPr lang="en"/>
              <a:t>Add your title here.</a:t>
            </a:r>
            <a:endParaRPr/>
          </a:p>
        </p:txBody>
      </p:sp>
      <p:sp>
        <p:nvSpPr>
          <p:cNvPr id="279" name="Google Shape;279;p32"/>
          <p:cNvSpPr txBox="1">
            <a:spLocks noGrp="1"/>
          </p:cNvSpPr>
          <p:nvPr>
            <p:ph type="subTitle" idx="1"/>
          </p:nvPr>
        </p:nvSpPr>
        <p:spPr>
          <a:xfrm>
            <a:off x="1970418" y="1861450"/>
            <a:ext cx="3438900" cy="4965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One</a:t>
            </a:r>
            <a:endParaRPr/>
          </a:p>
        </p:txBody>
      </p:sp>
      <p:sp>
        <p:nvSpPr>
          <p:cNvPr id="280" name="Google Shape;280;p32"/>
          <p:cNvSpPr txBox="1">
            <a:spLocks noGrp="1"/>
          </p:cNvSpPr>
          <p:nvPr>
            <p:ph type="body" idx="2"/>
          </p:nvPr>
        </p:nvSpPr>
        <p:spPr>
          <a:xfrm>
            <a:off x="1970453" y="2357957"/>
            <a:ext cx="3438900" cy="11982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Lorem ipsum dolor sit amet, consectetuer adipiscing elit.</a:t>
            </a:r>
            <a:endParaRPr/>
          </a:p>
        </p:txBody>
      </p:sp>
      <p:sp>
        <p:nvSpPr>
          <p:cNvPr id="281" name="Google Shape;281;p32"/>
          <p:cNvSpPr txBox="1">
            <a:spLocks noGrp="1"/>
          </p:cNvSpPr>
          <p:nvPr>
            <p:ph type="subTitle" idx="3"/>
          </p:nvPr>
        </p:nvSpPr>
        <p:spPr>
          <a:xfrm>
            <a:off x="6782592" y="1861450"/>
            <a:ext cx="3438900" cy="4965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Two</a:t>
            </a:r>
            <a:endParaRPr/>
          </a:p>
        </p:txBody>
      </p:sp>
      <p:sp>
        <p:nvSpPr>
          <p:cNvPr id="282" name="Google Shape;282;p32"/>
          <p:cNvSpPr txBox="1">
            <a:spLocks noGrp="1"/>
          </p:cNvSpPr>
          <p:nvPr>
            <p:ph type="body" idx="4"/>
          </p:nvPr>
        </p:nvSpPr>
        <p:spPr>
          <a:xfrm>
            <a:off x="6782634" y="2357957"/>
            <a:ext cx="3438900" cy="11982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Lorem ipsum dolor sit amet, consectetuer adipiscing elit.</a:t>
            </a:r>
            <a:endParaRPr/>
          </a:p>
        </p:txBody>
      </p:sp>
      <p:sp>
        <p:nvSpPr>
          <p:cNvPr id="283" name="Google Shape;283;p32"/>
          <p:cNvSpPr txBox="1">
            <a:spLocks noGrp="1"/>
          </p:cNvSpPr>
          <p:nvPr>
            <p:ph type="subTitle" idx="5"/>
          </p:nvPr>
        </p:nvSpPr>
        <p:spPr>
          <a:xfrm>
            <a:off x="1970350" y="4137294"/>
            <a:ext cx="3438900" cy="496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Something Three</a:t>
            </a:r>
            <a:endParaRPr/>
          </a:p>
        </p:txBody>
      </p:sp>
      <p:sp>
        <p:nvSpPr>
          <p:cNvPr id="284" name="Google Shape;284;p32"/>
          <p:cNvSpPr txBox="1">
            <a:spLocks noGrp="1"/>
          </p:cNvSpPr>
          <p:nvPr>
            <p:ph type="body" idx="6"/>
          </p:nvPr>
        </p:nvSpPr>
        <p:spPr>
          <a:xfrm>
            <a:off x="1970393" y="4633801"/>
            <a:ext cx="3438900" cy="11982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Lorem ipsum dolor sit amet, consectetuer adipiscing elit.</a:t>
            </a:r>
            <a:endParaRPr/>
          </a:p>
        </p:txBody>
      </p:sp>
      <p:sp>
        <p:nvSpPr>
          <p:cNvPr id="285" name="Google Shape;285;p32"/>
          <p:cNvSpPr txBox="1">
            <a:spLocks noGrp="1"/>
          </p:cNvSpPr>
          <p:nvPr>
            <p:ph type="body" idx="7"/>
          </p:nvPr>
        </p:nvSpPr>
        <p:spPr>
          <a:xfrm>
            <a:off x="6782575" y="4633801"/>
            <a:ext cx="3438900" cy="11982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Lorem ipsum dolor sit amet, consectetuer adipiscing elit.</a:t>
            </a:r>
            <a:endParaRPr/>
          </a:p>
        </p:txBody>
      </p:sp>
      <p:sp>
        <p:nvSpPr>
          <p:cNvPr id="286" name="Google Shape;286;p32"/>
          <p:cNvSpPr txBox="1">
            <a:spLocks noGrp="1"/>
          </p:cNvSpPr>
          <p:nvPr>
            <p:ph type="subTitle" idx="8"/>
          </p:nvPr>
        </p:nvSpPr>
        <p:spPr>
          <a:xfrm>
            <a:off x="6782542" y="4137294"/>
            <a:ext cx="3438900" cy="4965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Four</a:t>
            </a:r>
            <a:endParaRPr/>
          </a:p>
        </p:txBody>
      </p:sp>
      <p:sp>
        <p:nvSpPr>
          <p:cNvPr id="11" name="Прямоугольник 10">
            <a:extLst>
              <a:ext uri="{FF2B5EF4-FFF2-40B4-BE49-F238E27FC236}">
                <a16:creationId xmlns:a16="http://schemas.microsoft.com/office/drawing/2014/main" id="{B1D6B19C-2E41-45B9-9C73-42C051DE7535}"/>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Прямоугольник 11">
            <a:extLst>
              <a:ext uri="{FF2B5EF4-FFF2-40B4-BE49-F238E27FC236}">
                <a16:creationId xmlns:a16="http://schemas.microsoft.com/office/drawing/2014/main" id="{4CD3C4F8-35A6-418E-B139-F0B750C09FE9}"/>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12">
            <a:extLst>
              <a:ext uri="{FF2B5EF4-FFF2-40B4-BE49-F238E27FC236}">
                <a16:creationId xmlns:a16="http://schemas.microsoft.com/office/drawing/2014/main" id="{61E779AA-6C11-4339-AE92-C52FB9E51470}"/>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13">
            <a:extLst>
              <a:ext uri="{FF2B5EF4-FFF2-40B4-BE49-F238E27FC236}">
                <a16:creationId xmlns:a16="http://schemas.microsoft.com/office/drawing/2014/main" id="{7094E872-DAEC-4802-A0BB-74101DA6B040}"/>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Прямоугольник 14">
            <a:extLst>
              <a:ext uri="{FF2B5EF4-FFF2-40B4-BE49-F238E27FC236}">
                <a16:creationId xmlns:a16="http://schemas.microsoft.com/office/drawing/2014/main" id="{08AF9BB7-633C-41FA-88D4-2892F97C30BA}"/>
              </a:ext>
            </a:extLst>
          </p:cNvPr>
          <p:cNvSpPr/>
          <p:nvPr/>
        </p:nvSpPr>
        <p:spPr>
          <a:xfrm>
            <a:off x="-8965"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Прямоугольник 15">
            <a:extLst>
              <a:ext uri="{FF2B5EF4-FFF2-40B4-BE49-F238E27FC236}">
                <a16:creationId xmlns:a16="http://schemas.microsoft.com/office/drawing/2014/main" id="{8D66E757-DD82-4079-AB65-CBD794B1ADBB}"/>
              </a:ext>
            </a:extLst>
          </p:cNvPr>
          <p:cNvSpPr/>
          <p:nvPr/>
        </p:nvSpPr>
        <p:spPr>
          <a:xfrm>
            <a:off x="11923059"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Прямоугольник 16">
            <a:extLst>
              <a:ext uri="{FF2B5EF4-FFF2-40B4-BE49-F238E27FC236}">
                <a16:creationId xmlns:a16="http://schemas.microsoft.com/office/drawing/2014/main" id="{551EED29-84F1-4719-995E-276FCE10EA2C}"/>
              </a:ext>
            </a:extLst>
          </p:cNvPr>
          <p:cNvSpPr/>
          <p:nvPr/>
        </p:nvSpPr>
        <p:spPr>
          <a:xfrm rot="5400000">
            <a:off x="577358"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Прямоугольник 17">
            <a:extLst>
              <a:ext uri="{FF2B5EF4-FFF2-40B4-BE49-F238E27FC236}">
                <a16:creationId xmlns:a16="http://schemas.microsoft.com/office/drawing/2014/main" id="{3A07392E-F3E2-42FD-8107-22EF3E30B3A1}"/>
              </a:ext>
            </a:extLst>
          </p:cNvPr>
          <p:cNvSpPr/>
          <p:nvPr/>
        </p:nvSpPr>
        <p:spPr>
          <a:xfrm rot="5400000">
            <a:off x="11327771"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3"/>
          <p:cNvSpPr txBox="1">
            <a:spLocks noGrp="1"/>
          </p:cNvSpPr>
          <p:nvPr>
            <p:ph type="title"/>
          </p:nvPr>
        </p:nvSpPr>
        <p:spPr>
          <a:xfrm>
            <a:off x="549450" y="1271875"/>
            <a:ext cx="11080800" cy="3480000"/>
          </a:xfrm>
          <a:prstGeom prst="rect">
            <a:avLst/>
          </a:prstGeom>
        </p:spPr>
        <p:txBody>
          <a:bodyPr spcFirstLastPara="1" wrap="square" lIns="121900" tIns="121900" rIns="121900" bIns="121900" anchor="b" anchorCtr="0">
            <a:normAutofit/>
          </a:bodyPr>
          <a:lstStyle/>
          <a:p>
            <a:pPr marL="0" lvl="0" indent="0" algn="ctr" rtl="0">
              <a:spcBef>
                <a:spcPts val="0"/>
              </a:spcBef>
              <a:spcAft>
                <a:spcPts val="0"/>
              </a:spcAft>
              <a:buNone/>
            </a:pPr>
            <a:r>
              <a:rPr lang="en"/>
              <a:t>2,543,456</a:t>
            </a:r>
            <a:endParaRPr/>
          </a:p>
        </p:txBody>
      </p:sp>
      <p:sp>
        <p:nvSpPr>
          <p:cNvPr id="292" name="Google Shape;292;p33"/>
          <p:cNvSpPr txBox="1">
            <a:spLocks noGrp="1"/>
          </p:cNvSpPr>
          <p:nvPr>
            <p:ph type="body" idx="1"/>
          </p:nvPr>
        </p:nvSpPr>
        <p:spPr>
          <a:xfrm>
            <a:off x="549450" y="4975600"/>
            <a:ext cx="11080800" cy="610500"/>
          </a:xfrm>
          <a:prstGeom prst="rect">
            <a:avLst/>
          </a:prstGeom>
        </p:spPr>
        <p:txBody>
          <a:bodyPr spcFirstLastPara="1" wrap="square" lIns="121900" tIns="121900" rIns="121900" bIns="121900" anchor="t" anchorCtr="0">
            <a:normAutofit fontScale="70000" lnSpcReduction="20000"/>
          </a:bodyPr>
          <a:lstStyle/>
          <a:p>
            <a:pPr marL="0" lvl="0" indent="0" algn="ctr" rtl="0">
              <a:spcBef>
                <a:spcPts val="0"/>
              </a:spcBef>
              <a:spcAft>
                <a:spcPts val="1600"/>
              </a:spcAft>
              <a:buNone/>
            </a:pPr>
            <a:r>
              <a:rPr lang="en"/>
              <a:t>Add your text here.</a:t>
            </a:r>
            <a:endParaRPr/>
          </a:p>
        </p:txBody>
      </p:sp>
      <p:sp>
        <p:nvSpPr>
          <p:cNvPr id="4" name="Прямоугольник 3">
            <a:extLst>
              <a:ext uri="{FF2B5EF4-FFF2-40B4-BE49-F238E27FC236}">
                <a16:creationId xmlns:a16="http://schemas.microsoft.com/office/drawing/2014/main" id="{CE0235FC-0505-4262-81C0-2B8B420924E9}"/>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Прямоугольник 4">
            <a:extLst>
              <a:ext uri="{FF2B5EF4-FFF2-40B4-BE49-F238E27FC236}">
                <a16:creationId xmlns:a16="http://schemas.microsoft.com/office/drawing/2014/main" id="{F83CB9BE-C74C-4AA9-B7C0-000D45071118}"/>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D2B3182E-B38B-41C2-93B3-4415AE6AEBC8}"/>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93E2BD29-DD13-405C-ACAB-BBA60CBD5E66}"/>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9"/>
          <p:cNvSpPr txBox="1">
            <a:spLocks noGrp="1"/>
          </p:cNvSpPr>
          <p:nvPr>
            <p:ph type="title"/>
          </p:nvPr>
        </p:nvSpPr>
        <p:spPr>
          <a:xfrm>
            <a:off x="1023100" y="633475"/>
            <a:ext cx="10145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Add your title here.</a:t>
            </a:r>
            <a:endParaRPr/>
          </a:p>
        </p:txBody>
      </p:sp>
      <p:sp>
        <p:nvSpPr>
          <p:cNvPr id="357" name="Google Shape;357;p39"/>
          <p:cNvSpPr txBox="1">
            <a:spLocks noGrp="1"/>
          </p:cNvSpPr>
          <p:nvPr>
            <p:ph type="body" idx="1"/>
          </p:nvPr>
        </p:nvSpPr>
        <p:spPr>
          <a:xfrm>
            <a:off x="1200650" y="3297102"/>
            <a:ext cx="2981400" cy="24417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Far far away, behind the word mountains, far from the countries Vokalia and Consonantia, there live the blind texts.</a:t>
            </a:r>
            <a:endParaRPr/>
          </a:p>
        </p:txBody>
      </p:sp>
      <p:sp>
        <p:nvSpPr>
          <p:cNvPr id="358" name="Google Shape;358;p39"/>
          <p:cNvSpPr txBox="1">
            <a:spLocks noGrp="1"/>
          </p:cNvSpPr>
          <p:nvPr>
            <p:ph type="subTitle" idx="2"/>
          </p:nvPr>
        </p:nvSpPr>
        <p:spPr>
          <a:xfrm>
            <a:off x="1200650" y="2152875"/>
            <a:ext cx="2981400" cy="9591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about this.</a:t>
            </a:r>
            <a:endParaRPr/>
          </a:p>
        </p:txBody>
      </p:sp>
      <p:sp>
        <p:nvSpPr>
          <p:cNvPr id="359" name="Google Shape;359;p39"/>
          <p:cNvSpPr txBox="1">
            <a:spLocks noGrp="1"/>
          </p:cNvSpPr>
          <p:nvPr>
            <p:ph type="body" idx="3"/>
          </p:nvPr>
        </p:nvSpPr>
        <p:spPr>
          <a:xfrm>
            <a:off x="4599175" y="3297115"/>
            <a:ext cx="2981400" cy="24417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Far far away, behind the word mountains, far from the countries Vokalia and Consonantia, there live the blind texts.</a:t>
            </a:r>
            <a:endParaRPr/>
          </a:p>
        </p:txBody>
      </p:sp>
      <p:sp>
        <p:nvSpPr>
          <p:cNvPr id="360" name="Google Shape;360;p39"/>
          <p:cNvSpPr txBox="1">
            <a:spLocks noGrp="1"/>
          </p:cNvSpPr>
          <p:nvPr>
            <p:ph type="subTitle" idx="4"/>
          </p:nvPr>
        </p:nvSpPr>
        <p:spPr>
          <a:xfrm>
            <a:off x="4599175" y="2152883"/>
            <a:ext cx="2981400" cy="9591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about that.</a:t>
            </a:r>
            <a:endParaRPr/>
          </a:p>
        </p:txBody>
      </p:sp>
      <p:sp>
        <p:nvSpPr>
          <p:cNvPr id="361" name="Google Shape;361;p39"/>
          <p:cNvSpPr txBox="1">
            <a:spLocks noGrp="1"/>
          </p:cNvSpPr>
          <p:nvPr>
            <p:ph type="body" idx="5"/>
          </p:nvPr>
        </p:nvSpPr>
        <p:spPr>
          <a:xfrm>
            <a:off x="7997699" y="3297102"/>
            <a:ext cx="2981400" cy="2441700"/>
          </a:xfrm>
          <a:prstGeom prst="rect">
            <a:avLst/>
          </a:prstGeom>
        </p:spPr>
        <p:txBody>
          <a:bodyPr spcFirstLastPara="1" wrap="square" lIns="121900" tIns="121900" rIns="121900" bIns="121900" anchor="t" anchorCtr="0">
            <a:normAutofit/>
          </a:bodyPr>
          <a:lstStyle/>
          <a:p>
            <a:pPr marL="0" lvl="0" indent="0" algn="ctr" rtl="0">
              <a:spcBef>
                <a:spcPts val="0"/>
              </a:spcBef>
              <a:spcAft>
                <a:spcPts val="1600"/>
              </a:spcAft>
              <a:buNone/>
            </a:pPr>
            <a:r>
              <a:rPr lang="en"/>
              <a:t>Far far away, behind the word mountains, far from the countries Vokalia and Consonantia, there live the blind texts.</a:t>
            </a:r>
            <a:endParaRPr/>
          </a:p>
        </p:txBody>
      </p:sp>
      <p:sp>
        <p:nvSpPr>
          <p:cNvPr id="362" name="Google Shape;362;p39"/>
          <p:cNvSpPr txBox="1">
            <a:spLocks noGrp="1"/>
          </p:cNvSpPr>
          <p:nvPr>
            <p:ph type="subTitle" idx="6"/>
          </p:nvPr>
        </p:nvSpPr>
        <p:spPr>
          <a:xfrm>
            <a:off x="7997699" y="2152875"/>
            <a:ext cx="2981400" cy="959100"/>
          </a:xfrm>
          <a:prstGeom prst="rect">
            <a:avLst/>
          </a:prstGeom>
        </p:spPr>
        <p:txBody>
          <a:bodyPr spcFirstLastPara="1" wrap="square" lIns="121900" tIns="121900" rIns="121900" bIns="121900" anchor="t" anchorCtr="0">
            <a:normAutofit lnSpcReduction="10000"/>
          </a:bodyPr>
          <a:lstStyle/>
          <a:p>
            <a:pPr marL="0" lvl="0" indent="0" algn="ctr" rtl="0">
              <a:spcBef>
                <a:spcPts val="0"/>
              </a:spcBef>
              <a:spcAft>
                <a:spcPts val="0"/>
              </a:spcAft>
              <a:buNone/>
            </a:pPr>
            <a:r>
              <a:rPr lang="en"/>
              <a:t>Something about this.</a:t>
            </a:r>
            <a:endParaRPr/>
          </a:p>
        </p:txBody>
      </p:sp>
      <p:sp>
        <p:nvSpPr>
          <p:cNvPr id="9" name="Прямоугольник 8">
            <a:extLst>
              <a:ext uri="{FF2B5EF4-FFF2-40B4-BE49-F238E27FC236}">
                <a16:creationId xmlns:a16="http://schemas.microsoft.com/office/drawing/2014/main" id="{B659132B-9AA7-4B26-B11A-3E5833DC52E9}"/>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Прямоугольник 9">
            <a:extLst>
              <a:ext uri="{FF2B5EF4-FFF2-40B4-BE49-F238E27FC236}">
                <a16:creationId xmlns:a16="http://schemas.microsoft.com/office/drawing/2014/main" id="{272F218B-F5E1-499A-A087-1041321B5B9A}"/>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Прямоугольник 10">
            <a:extLst>
              <a:ext uri="{FF2B5EF4-FFF2-40B4-BE49-F238E27FC236}">
                <a16:creationId xmlns:a16="http://schemas.microsoft.com/office/drawing/2014/main" id="{A0D67B8D-B5A7-495B-BE17-D053A9FAA1B2}"/>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Прямоугольник 11">
            <a:extLst>
              <a:ext uri="{FF2B5EF4-FFF2-40B4-BE49-F238E27FC236}">
                <a16:creationId xmlns:a16="http://schemas.microsoft.com/office/drawing/2014/main" id="{0A6BB8E8-B231-4DEA-A244-D178A199E6DE}"/>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12">
            <a:extLst>
              <a:ext uri="{FF2B5EF4-FFF2-40B4-BE49-F238E27FC236}">
                <a16:creationId xmlns:a16="http://schemas.microsoft.com/office/drawing/2014/main" id="{77C74262-707C-4BC0-B758-41DCE4E1A84D}"/>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Прямоугольник 13">
            <a:extLst>
              <a:ext uri="{FF2B5EF4-FFF2-40B4-BE49-F238E27FC236}">
                <a16:creationId xmlns:a16="http://schemas.microsoft.com/office/drawing/2014/main" id="{900AEB6A-0E46-4BED-9AF5-820A3C09520E}"/>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Прямоугольник 14">
            <a:extLst>
              <a:ext uri="{FF2B5EF4-FFF2-40B4-BE49-F238E27FC236}">
                <a16:creationId xmlns:a16="http://schemas.microsoft.com/office/drawing/2014/main" id="{231B55B3-51A4-4541-8860-41E0283A24E9}"/>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Прямоугольник 15">
            <a:extLst>
              <a:ext uri="{FF2B5EF4-FFF2-40B4-BE49-F238E27FC236}">
                <a16:creationId xmlns:a16="http://schemas.microsoft.com/office/drawing/2014/main" id="{2253AE97-6FAE-4A2A-A324-EA5C35C5B632}"/>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pic>
        <p:nvPicPr>
          <p:cNvPr id="367" name="Google Shape;367;p40"/>
          <p:cNvPicPr preferRelativeResize="0"/>
          <p:nvPr/>
        </p:nvPicPr>
        <p:blipFill rotWithShape="1">
          <a:blip r:embed="rId3">
            <a:alphaModFix/>
          </a:blip>
          <a:srcRect l="33004" t="10735" r="25212" b="61744"/>
          <a:stretch/>
        </p:blipFill>
        <p:spPr>
          <a:xfrm>
            <a:off x="1212825" y="1890000"/>
            <a:ext cx="3054900" cy="2843700"/>
          </a:xfrm>
          <a:prstGeom prst="rect">
            <a:avLst/>
          </a:prstGeom>
          <a:noFill/>
          <a:ln>
            <a:noFill/>
          </a:ln>
        </p:spPr>
      </p:pic>
      <p:pic>
        <p:nvPicPr>
          <p:cNvPr id="368" name="Google Shape;368;p40"/>
          <p:cNvPicPr preferRelativeResize="0"/>
          <p:nvPr/>
        </p:nvPicPr>
        <p:blipFill rotWithShape="1">
          <a:blip r:embed="rId4">
            <a:alphaModFix/>
          </a:blip>
          <a:srcRect l="32897" t="24052" r="25727" b="14540"/>
          <a:stretch/>
        </p:blipFill>
        <p:spPr>
          <a:xfrm>
            <a:off x="4527751" y="1890001"/>
            <a:ext cx="3054900" cy="2843700"/>
          </a:xfrm>
          <a:prstGeom prst="rect">
            <a:avLst/>
          </a:prstGeom>
          <a:noFill/>
          <a:ln>
            <a:noFill/>
          </a:ln>
        </p:spPr>
      </p:pic>
      <p:pic>
        <p:nvPicPr>
          <p:cNvPr id="369" name="Google Shape;369;p40"/>
          <p:cNvPicPr preferRelativeResize="0"/>
          <p:nvPr/>
        </p:nvPicPr>
        <p:blipFill rotWithShape="1">
          <a:blip r:embed="rId5">
            <a:alphaModFix/>
          </a:blip>
          <a:srcRect l="24173" t="3398" b="50920"/>
          <a:stretch/>
        </p:blipFill>
        <p:spPr>
          <a:xfrm>
            <a:off x="7977977" y="1889996"/>
            <a:ext cx="3054900" cy="2843700"/>
          </a:xfrm>
          <a:prstGeom prst="rect">
            <a:avLst/>
          </a:prstGeom>
          <a:noFill/>
          <a:ln>
            <a:noFill/>
          </a:ln>
        </p:spPr>
      </p:pic>
      <p:sp>
        <p:nvSpPr>
          <p:cNvPr id="370" name="Google Shape;370;p40"/>
          <p:cNvSpPr txBox="1">
            <a:spLocks noGrp="1"/>
          </p:cNvSpPr>
          <p:nvPr>
            <p:ph type="title"/>
          </p:nvPr>
        </p:nvSpPr>
        <p:spPr>
          <a:xfrm>
            <a:off x="1023100" y="633475"/>
            <a:ext cx="10145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SzPts val="990"/>
              <a:buNone/>
            </a:pPr>
            <a:r>
              <a:rPr lang="en"/>
              <a:t>This is our team.</a:t>
            </a:r>
            <a:endParaRPr/>
          </a:p>
        </p:txBody>
      </p:sp>
      <p:sp>
        <p:nvSpPr>
          <p:cNvPr id="371" name="Google Shape;371;p40"/>
          <p:cNvSpPr txBox="1">
            <a:spLocks noGrp="1"/>
          </p:cNvSpPr>
          <p:nvPr>
            <p:ph type="body" idx="1"/>
          </p:nvPr>
        </p:nvSpPr>
        <p:spPr>
          <a:xfrm>
            <a:off x="1120425" y="5226725"/>
            <a:ext cx="3147300" cy="671100"/>
          </a:xfrm>
          <a:prstGeom prst="rect">
            <a:avLst/>
          </a:prstGeom>
        </p:spPr>
        <p:txBody>
          <a:bodyPr spcFirstLastPara="1" wrap="square" lIns="121900" tIns="121900" rIns="121900" bIns="121900" anchor="t" anchorCtr="0">
            <a:normAutofit fontScale="55000" lnSpcReduction="20000"/>
          </a:bodyPr>
          <a:lstStyle/>
          <a:p>
            <a:pPr marL="0" lvl="0" indent="0" algn="ctr" rtl="0">
              <a:spcBef>
                <a:spcPts val="0"/>
              </a:spcBef>
              <a:spcAft>
                <a:spcPts val="1600"/>
              </a:spcAft>
              <a:buNone/>
            </a:pPr>
            <a:r>
              <a:rPr lang="en"/>
              <a:t>Lorem ipsum dolor sit amet, consectetuer adipiscing elit.</a:t>
            </a:r>
            <a:endParaRPr/>
          </a:p>
        </p:txBody>
      </p:sp>
      <p:sp>
        <p:nvSpPr>
          <p:cNvPr id="372" name="Google Shape;372;p40"/>
          <p:cNvSpPr txBox="1">
            <a:spLocks noGrp="1"/>
          </p:cNvSpPr>
          <p:nvPr>
            <p:ph type="subTitle" idx="2"/>
          </p:nvPr>
        </p:nvSpPr>
        <p:spPr>
          <a:xfrm>
            <a:off x="1120425" y="4742026"/>
            <a:ext cx="31473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fontScale="62500" lnSpcReduction="20000"/>
          </a:bodyPr>
          <a:lstStyle/>
          <a:p>
            <a:pPr marL="0" lvl="0" indent="0" algn="ctr" rtl="0">
              <a:spcBef>
                <a:spcPts val="0"/>
              </a:spcBef>
              <a:spcAft>
                <a:spcPts val="0"/>
              </a:spcAft>
              <a:buNone/>
            </a:pPr>
            <a:r>
              <a:rPr lang="en"/>
              <a:t>Erika V.</a:t>
            </a:r>
            <a:endParaRPr/>
          </a:p>
        </p:txBody>
      </p:sp>
      <p:sp>
        <p:nvSpPr>
          <p:cNvPr id="373" name="Google Shape;373;p40"/>
          <p:cNvSpPr txBox="1">
            <a:spLocks noGrp="1"/>
          </p:cNvSpPr>
          <p:nvPr>
            <p:ph type="body" idx="3"/>
          </p:nvPr>
        </p:nvSpPr>
        <p:spPr>
          <a:xfrm>
            <a:off x="4526100" y="5226729"/>
            <a:ext cx="3147300" cy="671100"/>
          </a:xfrm>
          <a:prstGeom prst="rect">
            <a:avLst/>
          </a:prstGeom>
        </p:spPr>
        <p:txBody>
          <a:bodyPr spcFirstLastPara="1" wrap="square" lIns="121900" tIns="121900" rIns="121900" bIns="121900" anchor="t" anchorCtr="0">
            <a:normAutofit fontScale="55000" lnSpcReduction="20000"/>
          </a:bodyPr>
          <a:lstStyle/>
          <a:p>
            <a:pPr marL="0" lvl="0" indent="0" algn="ctr" rtl="0">
              <a:spcBef>
                <a:spcPts val="0"/>
              </a:spcBef>
              <a:spcAft>
                <a:spcPts val="1600"/>
              </a:spcAft>
              <a:buNone/>
            </a:pPr>
            <a:r>
              <a:rPr lang="en"/>
              <a:t>Lorem ipsum dolor sit amet, consectetuer adipiscing elit. </a:t>
            </a:r>
            <a:endParaRPr/>
          </a:p>
        </p:txBody>
      </p:sp>
      <p:sp>
        <p:nvSpPr>
          <p:cNvPr id="374" name="Google Shape;374;p40"/>
          <p:cNvSpPr txBox="1">
            <a:spLocks noGrp="1"/>
          </p:cNvSpPr>
          <p:nvPr>
            <p:ph type="subTitle" idx="4"/>
          </p:nvPr>
        </p:nvSpPr>
        <p:spPr>
          <a:xfrm>
            <a:off x="4526100" y="4742030"/>
            <a:ext cx="31473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fontScale="62500" lnSpcReduction="20000"/>
          </a:bodyPr>
          <a:lstStyle/>
          <a:p>
            <a:pPr marL="0" lvl="0" indent="0" algn="ctr" rtl="0">
              <a:spcBef>
                <a:spcPts val="0"/>
              </a:spcBef>
              <a:spcAft>
                <a:spcPts val="0"/>
              </a:spcAft>
              <a:buNone/>
            </a:pPr>
            <a:r>
              <a:rPr lang="en"/>
              <a:t>John S.</a:t>
            </a:r>
            <a:endParaRPr/>
          </a:p>
        </p:txBody>
      </p:sp>
      <p:sp>
        <p:nvSpPr>
          <p:cNvPr id="375" name="Google Shape;375;p40"/>
          <p:cNvSpPr txBox="1">
            <a:spLocks noGrp="1"/>
          </p:cNvSpPr>
          <p:nvPr>
            <p:ph type="body" idx="5"/>
          </p:nvPr>
        </p:nvSpPr>
        <p:spPr>
          <a:xfrm>
            <a:off x="7931775" y="5226725"/>
            <a:ext cx="3147300" cy="671100"/>
          </a:xfrm>
          <a:prstGeom prst="rect">
            <a:avLst/>
          </a:prstGeom>
        </p:spPr>
        <p:txBody>
          <a:bodyPr spcFirstLastPara="1" wrap="square" lIns="121900" tIns="121900" rIns="121900" bIns="121900" anchor="t" anchorCtr="0">
            <a:normAutofit fontScale="55000" lnSpcReduction="20000"/>
          </a:bodyPr>
          <a:lstStyle/>
          <a:p>
            <a:pPr marL="0" lvl="0" indent="0" algn="ctr" rtl="0">
              <a:spcBef>
                <a:spcPts val="0"/>
              </a:spcBef>
              <a:spcAft>
                <a:spcPts val="1600"/>
              </a:spcAft>
              <a:buNone/>
            </a:pPr>
            <a:r>
              <a:rPr lang="en"/>
              <a:t>Lorem ipsum dolor sit amet, consectetuer adipiscing elit. </a:t>
            </a:r>
            <a:endParaRPr/>
          </a:p>
        </p:txBody>
      </p:sp>
      <p:sp>
        <p:nvSpPr>
          <p:cNvPr id="376" name="Google Shape;376;p40"/>
          <p:cNvSpPr txBox="1">
            <a:spLocks noGrp="1"/>
          </p:cNvSpPr>
          <p:nvPr>
            <p:ph type="subTitle" idx="6"/>
          </p:nvPr>
        </p:nvSpPr>
        <p:spPr>
          <a:xfrm>
            <a:off x="7931775" y="4751613"/>
            <a:ext cx="31473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fontScale="62500" lnSpcReduction="20000"/>
          </a:bodyPr>
          <a:lstStyle/>
          <a:p>
            <a:pPr marL="0" lvl="0" indent="0" algn="ctr" rtl="0">
              <a:spcBef>
                <a:spcPts val="0"/>
              </a:spcBef>
              <a:spcAft>
                <a:spcPts val="0"/>
              </a:spcAft>
              <a:buNone/>
            </a:pPr>
            <a:r>
              <a:rPr lang="en"/>
              <a:t>Marie M.</a:t>
            </a:r>
            <a:endParaRPr/>
          </a:p>
        </p:txBody>
      </p:sp>
      <p:grpSp>
        <p:nvGrpSpPr>
          <p:cNvPr id="377" name="Google Shape;377;p40"/>
          <p:cNvGrpSpPr/>
          <p:nvPr/>
        </p:nvGrpSpPr>
        <p:grpSpPr>
          <a:xfrm>
            <a:off x="3810552" y="4742015"/>
            <a:ext cx="457177" cy="457206"/>
            <a:chOff x="7610238" y="5297650"/>
            <a:chExt cx="467700" cy="478800"/>
          </a:xfrm>
        </p:grpSpPr>
        <p:sp>
          <p:nvSpPr>
            <p:cNvPr id="378" name="Google Shape;378;p40"/>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379" name="Google Shape;379;p40"/>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nvGrpSpPr>
          <p:cNvPr id="380" name="Google Shape;380;p40"/>
          <p:cNvGrpSpPr/>
          <p:nvPr/>
        </p:nvGrpSpPr>
        <p:grpSpPr>
          <a:xfrm>
            <a:off x="7216227" y="4742015"/>
            <a:ext cx="457177" cy="457206"/>
            <a:chOff x="7610238" y="5297650"/>
            <a:chExt cx="467700" cy="478800"/>
          </a:xfrm>
        </p:grpSpPr>
        <p:sp>
          <p:nvSpPr>
            <p:cNvPr id="381" name="Google Shape;381;p40"/>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382" name="Google Shape;382;p40"/>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nvGrpSpPr>
          <p:cNvPr id="383" name="Google Shape;383;p40"/>
          <p:cNvGrpSpPr/>
          <p:nvPr/>
        </p:nvGrpSpPr>
        <p:grpSpPr>
          <a:xfrm>
            <a:off x="10621902" y="4751603"/>
            <a:ext cx="457177" cy="457206"/>
            <a:chOff x="7610238" y="5297650"/>
            <a:chExt cx="467700" cy="478800"/>
          </a:xfrm>
        </p:grpSpPr>
        <p:sp>
          <p:nvSpPr>
            <p:cNvPr id="384" name="Google Shape;384;p40"/>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385" name="Google Shape;385;p40"/>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21" name="Прямоугольник 20">
            <a:extLst>
              <a:ext uri="{FF2B5EF4-FFF2-40B4-BE49-F238E27FC236}">
                <a16:creationId xmlns:a16="http://schemas.microsoft.com/office/drawing/2014/main" id="{ADAD358C-AD23-418C-9E10-10FF239A7C68}"/>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Прямоугольник 21">
            <a:extLst>
              <a:ext uri="{FF2B5EF4-FFF2-40B4-BE49-F238E27FC236}">
                <a16:creationId xmlns:a16="http://schemas.microsoft.com/office/drawing/2014/main" id="{E896A42C-9D25-4D88-A57F-509FAF0AA9E6}"/>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Прямоугольник 22">
            <a:extLst>
              <a:ext uri="{FF2B5EF4-FFF2-40B4-BE49-F238E27FC236}">
                <a16:creationId xmlns:a16="http://schemas.microsoft.com/office/drawing/2014/main" id="{A9D20199-C413-439A-91F0-EAA49DB3B180}"/>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Прямоугольник 23">
            <a:extLst>
              <a:ext uri="{FF2B5EF4-FFF2-40B4-BE49-F238E27FC236}">
                <a16:creationId xmlns:a16="http://schemas.microsoft.com/office/drawing/2014/main" id="{686E9C77-6B5D-49EC-9ABB-BA421122F220}"/>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Прямоугольник 24">
            <a:extLst>
              <a:ext uri="{FF2B5EF4-FFF2-40B4-BE49-F238E27FC236}">
                <a16:creationId xmlns:a16="http://schemas.microsoft.com/office/drawing/2014/main" id="{75E6D83F-5370-43FB-9B9D-33FDFB3109D9}"/>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Прямоугольник 25">
            <a:extLst>
              <a:ext uri="{FF2B5EF4-FFF2-40B4-BE49-F238E27FC236}">
                <a16:creationId xmlns:a16="http://schemas.microsoft.com/office/drawing/2014/main" id="{7ECF05F3-E995-4046-934B-3F9C1DF97556}"/>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Прямоугольник 26">
            <a:extLst>
              <a:ext uri="{FF2B5EF4-FFF2-40B4-BE49-F238E27FC236}">
                <a16:creationId xmlns:a16="http://schemas.microsoft.com/office/drawing/2014/main" id="{689CC2E5-DFF6-4241-8441-1A4775D3C38B}"/>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429300" y="537475"/>
            <a:ext cx="11333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SzPts val="990"/>
              <a:buNone/>
            </a:pPr>
            <a:r>
              <a:rPr lang="en"/>
              <a:t>This is a timeline.</a:t>
            </a:r>
            <a:endParaRPr/>
          </a:p>
        </p:txBody>
      </p:sp>
      <p:sp>
        <p:nvSpPr>
          <p:cNvPr id="391" name="Google Shape;391;p41"/>
          <p:cNvSpPr txBox="1">
            <a:spLocks noGrp="1"/>
          </p:cNvSpPr>
          <p:nvPr>
            <p:ph type="body" idx="1"/>
          </p:nvPr>
        </p:nvSpPr>
        <p:spPr>
          <a:xfrm>
            <a:off x="888750" y="4353503"/>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sp>
        <p:nvSpPr>
          <p:cNvPr id="392" name="Google Shape;392;p41"/>
          <p:cNvSpPr txBox="1">
            <a:spLocks noGrp="1"/>
          </p:cNvSpPr>
          <p:nvPr>
            <p:ph type="body" idx="3"/>
          </p:nvPr>
        </p:nvSpPr>
        <p:spPr>
          <a:xfrm>
            <a:off x="3138261" y="4353501"/>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sp>
        <p:nvSpPr>
          <p:cNvPr id="393" name="Google Shape;393;p41"/>
          <p:cNvSpPr txBox="1">
            <a:spLocks noGrp="1"/>
          </p:cNvSpPr>
          <p:nvPr>
            <p:ph type="body" idx="5"/>
          </p:nvPr>
        </p:nvSpPr>
        <p:spPr>
          <a:xfrm>
            <a:off x="7637247" y="4353517"/>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cxnSp>
        <p:nvCxnSpPr>
          <p:cNvPr id="394" name="Google Shape;394;p41"/>
          <p:cNvCxnSpPr/>
          <p:nvPr/>
        </p:nvCxnSpPr>
        <p:spPr>
          <a:xfrm>
            <a:off x="429300" y="3438475"/>
            <a:ext cx="11790900" cy="0"/>
          </a:xfrm>
          <a:prstGeom prst="straightConnector1">
            <a:avLst/>
          </a:prstGeom>
          <a:noFill/>
          <a:ln w="9525" cap="rnd" cmpd="sng">
            <a:solidFill>
              <a:schemeClr val="dk1"/>
            </a:solidFill>
            <a:prstDash val="solid"/>
            <a:round/>
            <a:headEnd type="none" w="med" len="med"/>
            <a:tailEnd type="none" w="med" len="med"/>
          </a:ln>
        </p:spPr>
      </p:cxnSp>
      <p:sp>
        <p:nvSpPr>
          <p:cNvPr id="395" name="Google Shape;395;p41"/>
          <p:cNvSpPr txBox="1">
            <a:spLocks noGrp="1"/>
          </p:cNvSpPr>
          <p:nvPr>
            <p:ph type="subTitle" idx="2"/>
          </p:nvPr>
        </p:nvSpPr>
        <p:spPr>
          <a:xfrm>
            <a:off x="888750"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1985</a:t>
            </a:r>
            <a:endParaRPr/>
          </a:p>
        </p:txBody>
      </p:sp>
      <p:sp>
        <p:nvSpPr>
          <p:cNvPr id="396" name="Google Shape;396;p41"/>
          <p:cNvSpPr txBox="1">
            <a:spLocks noGrp="1"/>
          </p:cNvSpPr>
          <p:nvPr>
            <p:ph type="subTitle" idx="4"/>
          </p:nvPr>
        </p:nvSpPr>
        <p:spPr>
          <a:xfrm>
            <a:off x="3154538"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1990</a:t>
            </a:r>
            <a:endParaRPr/>
          </a:p>
        </p:txBody>
      </p:sp>
      <p:sp>
        <p:nvSpPr>
          <p:cNvPr id="397" name="Google Shape;397;p41"/>
          <p:cNvSpPr txBox="1">
            <a:spLocks noGrp="1"/>
          </p:cNvSpPr>
          <p:nvPr>
            <p:ph type="subTitle" idx="6"/>
          </p:nvPr>
        </p:nvSpPr>
        <p:spPr>
          <a:xfrm>
            <a:off x="7669801"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2000</a:t>
            </a:r>
            <a:endParaRPr/>
          </a:p>
        </p:txBody>
      </p:sp>
      <p:sp>
        <p:nvSpPr>
          <p:cNvPr id="398" name="Google Shape;398;p41"/>
          <p:cNvSpPr txBox="1">
            <a:spLocks noGrp="1"/>
          </p:cNvSpPr>
          <p:nvPr>
            <p:ph type="subTitle" idx="7"/>
          </p:nvPr>
        </p:nvSpPr>
        <p:spPr>
          <a:xfrm>
            <a:off x="888750" y="3899013"/>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Subtitle One</a:t>
            </a:r>
            <a:endParaRPr/>
          </a:p>
        </p:txBody>
      </p:sp>
      <p:sp>
        <p:nvSpPr>
          <p:cNvPr id="399" name="Google Shape;399;p41"/>
          <p:cNvSpPr txBox="1">
            <a:spLocks noGrp="1"/>
          </p:cNvSpPr>
          <p:nvPr>
            <p:ph type="subTitle" idx="8"/>
          </p:nvPr>
        </p:nvSpPr>
        <p:spPr>
          <a:xfrm>
            <a:off x="3138261" y="3899000"/>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SzPts val="688"/>
              <a:buNone/>
            </a:pPr>
            <a:r>
              <a:rPr lang="en"/>
              <a:t>Subtitle Two</a:t>
            </a:r>
            <a:endParaRPr/>
          </a:p>
        </p:txBody>
      </p:sp>
      <p:sp>
        <p:nvSpPr>
          <p:cNvPr id="400" name="Google Shape;400;p41"/>
          <p:cNvSpPr txBox="1">
            <a:spLocks noGrp="1"/>
          </p:cNvSpPr>
          <p:nvPr>
            <p:ph type="subTitle" idx="9"/>
          </p:nvPr>
        </p:nvSpPr>
        <p:spPr>
          <a:xfrm>
            <a:off x="7637246" y="3899013"/>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SzPts val="605"/>
              <a:buNone/>
            </a:pPr>
            <a:r>
              <a:rPr lang="en"/>
              <a:t>Subtitle Three</a:t>
            </a:r>
            <a:endParaRPr/>
          </a:p>
        </p:txBody>
      </p:sp>
      <p:cxnSp>
        <p:nvCxnSpPr>
          <p:cNvPr id="401" name="Google Shape;401;p41"/>
          <p:cNvCxnSpPr/>
          <p:nvPr/>
        </p:nvCxnSpPr>
        <p:spPr>
          <a:xfrm rot="10800000">
            <a:off x="1054150" y="3121988"/>
            <a:ext cx="0" cy="663900"/>
          </a:xfrm>
          <a:prstGeom prst="straightConnector1">
            <a:avLst/>
          </a:prstGeom>
          <a:noFill/>
          <a:ln w="9525" cap="rnd" cmpd="sng">
            <a:solidFill>
              <a:schemeClr val="dk1"/>
            </a:solidFill>
            <a:prstDash val="solid"/>
            <a:round/>
            <a:headEnd type="none" w="med" len="med"/>
            <a:tailEnd type="none" w="med" len="med"/>
          </a:ln>
        </p:spPr>
      </p:cxnSp>
      <p:cxnSp>
        <p:nvCxnSpPr>
          <p:cNvPr id="402" name="Google Shape;402;p41"/>
          <p:cNvCxnSpPr/>
          <p:nvPr/>
        </p:nvCxnSpPr>
        <p:spPr>
          <a:xfrm rot="10800000">
            <a:off x="3318925" y="3121975"/>
            <a:ext cx="0" cy="663900"/>
          </a:xfrm>
          <a:prstGeom prst="straightConnector1">
            <a:avLst/>
          </a:prstGeom>
          <a:noFill/>
          <a:ln w="9525" cap="rnd" cmpd="sng">
            <a:solidFill>
              <a:schemeClr val="dk1"/>
            </a:solidFill>
            <a:prstDash val="solid"/>
            <a:round/>
            <a:headEnd type="none" w="med" len="med"/>
            <a:tailEnd type="none" w="med" len="med"/>
          </a:ln>
        </p:spPr>
      </p:cxnSp>
      <p:cxnSp>
        <p:nvCxnSpPr>
          <p:cNvPr id="403" name="Google Shape;403;p41"/>
          <p:cNvCxnSpPr/>
          <p:nvPr/>
        </p:nvCxnSpPr>
        <p:spPr>
          <a:xfrm rot="10800000">
            <a:off x="7848475" y="3121975"/>
            <a:ext cx="0" cy="663900"/>
          </a:xfrm>
          <a:prstGeom prst="straightConnector1">
            <a:avLst/>
          </a:prstGeom>
          <a:noFill/>
          <a:ln w="9525" cap="rnd" cmpd="sng">
            <a:solidFill>
              <a:schemeClr val="dk1"/>
            </a:solidFill>
            <a:prstDash val="solid"/>
            <a:round/>
            <a:headEnd type="none" w="med" len="med"/>
            <a:tailEnd type="none" w="med" len="med"/>
          </a:ln>
        </p:spPr>
      </p:cxnSp>
      <p:sp>
        <p:nvSpPr>
          <p:cNvPr id="16" name="Прямоугольник 15">
            <a:extLst>
              <a:ext uri="{FF2B5EF4-FFF2-40B4-BE49-F238E27FC236}">
                <a16:creationId xmlns:a16="http://schemas.microsoft.com/office/drawing/2014/main" id="{B5C291CD-50C1-4431-B2DD-524DCD5EFBCC}"/>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Прямоугольник 16">
            <a:extLst>
              <a:ext uri="{FF2B5EF4-FFF2-40B4-BE49-F238E27FC236}">
                <a16:creationId xmlns:a16="http://schemas.microsoft.com/office/drawing/2014/main" id="{BBC2B159-7626-41BE-990F-A9B6AFA0CB94}"/>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Прямоугольник 17">
            <a:extLst>
              <a:ext uri="{FF2B5EF4-FFF2-40B4-BE49-F238E27FC236}">
                <a16:creationId xmlns:a16="http://schemas.microsoft.com/office/drawing/2014/main" id="{5713CE31-B9B2-4DF0-9042-EA52C37C6A6A}"/>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Прямоугольник 19">
            <a:extLst>
              <a:ext uri="{FF2B5EF4-FFF2-40B4-BE49-F238E27FC236}">
                <a16:creationId xmlns:a16="http://schemas.microsoft.com/office/drawing/2014/main" id="{62CA06E7-FCFF-42FB-B5A4-189929ED53BD}"/>
              </a:ext>
            </a:extLst>
          </p:cNvPr>
          <p:cNvSpPr/>
          <p:nvPr/>
        </p:nvSpPr>
        <p:spPr>
          <a:xfrm>
            <a:off x="11923059"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Прямоугольник 20">
            <a:extLst>
              <a:ext uri="{FF2B5EF4-FFF2-40B4-BE49-F238E27FC236}">
                <a16:creationId xmlns:a16="http://schemas.microsoft.com/office/drawing/2014/main" id="{E84BC2AF-6A7D-492E-9987-ACC1A2D42F86}"/>
              </a:ext>
            </a:extLst>
          </p:cNvPr>
          <p:cNvSpPr/>
          <p:nvPr/>
        </p:nvSpPr>
        <p:spPr>
          <a:xfrm>
            <a:off x="-8965"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Прямоугольник 21">
            <a:extLst>
              <a:ext uri="{FF2B5EF4-FFF2-40B4-BE49-F238E27FC236}">
                <a16:creationId xmlns:a16="http://schemas.microsoft.com/office/drawing/2014/main" id="{BCE26A44-C603-4848-B9E8-DA2E9BE7C834}"/>
              </a:ext>
            </a:extLst>
          </p:cNvPr>
          <p:cNvSpPr/>
          <p:nvPr/>
        </p:nvSpPr>
        <p:spPr>
          <a:xfrm>
            <a:off x="11923059"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Прямоугольник 22">
            <a:extLst>
              <a:ext uri="{FF2B5EF4-FFF2-40B4-BE49-F238E27FC236}">
                <a16:creationId xmlns:a16="http://schemas.microsoft.com/office/drawing/2014/main" id="{AB4A5BCA-1FF5-4E6A-AC06-344C0F3C95C9}"/>
              </a:ext>
            </a:extLst>
          </p:cNvPr>
          <p:cNvSpPr/>
          <p:nvPr/>
        </p:nvSpPr>
        <p:spPr>
          <a:xfrm rot="5400000">
            <a:off x="577358"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Прямоугольник 23">
            <a:extLst>
              <a:ext uri="{FF2B5EF4-FFF2-40B4-BE49-F238E27FC236}">
                <a16:creationId xmlns:a16="http://schemas.microsoft.com/office/drawing/2014/main" id="{23AEAF6A-5F18-40B8-BED4-6AD12E369DCA}"/>
              </a:ext>
            </a:extLst>
          </p:cNvPr>
          <p:cNvSpPr/>
          <p:nvPr/>
        </p:nvSpPr>
        <p:spPr>
          <a:xfrm rot="5400000">
            <a:off x="11327771"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2"/>
          <p:cNvSpPr txBox="1">
            <a:spLocks noGrp="1"/>
          </p:cNvSpPr>
          <p:nvPr>
            <p:ph type="title"/>
          </p:nvPr>
        </p:nvSpPr>
        <p:spPr>
          <a:xfrm>
            <a:off x="429300" y="537475"/>
            <a:ext cx="11333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SzPts val="990"/>
              <a:buNone/>
            </a:pPr>
            <a:r>
              <a:rPr lang="en"/>
              <a:t>This is a timeline.</a:t>
            </a:r>
            <a:endParaRPr/>
          </a:p>
        </p:txBody>
      </p:sp>
      <p:sp>
        <p:nvSpPr>
          <p:cNvPr id="409" name="Google Shape;409;p42"/>
          <p:cNvSpPr txBox="1">
            <a:spLocks noGrp="1"/>
          </p:cNvSpPr>
          <p:nvPr>
            <p:ph type="body" idx="1"/>
          </p:nvPr>
        </p:nvSpPr>
        <p:spPr>
          <a:xfrm>
            <a:off x="888750" y="4353503"/>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sp>
        <p:nvSpPr>
          <p:cNvPr id="410" name="Google Shape;410;p42"/>
          <p:cNvSpPr txBox="1">
            <a:spLocks noGrp="1"/>
          </p:cNvSpPr>
          <p:nvPr>
            <p:ph type="body" idx="3"/>
          </p:nvPr>
        </p:nvSpPr>
        <p:spPr>
          <a:xfrm>
            <a:off x="5348061" y="4353501"/>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sp>
        <p:nvSpPr>
          <p:cNvPr id="411" name="Google Shape;411;p42"/>
          <p:cNvSpPr txBox="1">
            <a:spLocks noGrp="1"/>
          </p:cNvSpPr>
          <p:nvPr>
            <p:ph type="body" idx="5"/>
          </p:nvPr>
        </p:nvSpPr>
        <p:spPr>
          <a:xfrm>
            <a:off x="7637247" y="4353517"/>
            <a:ext cx="2243700" cy="885000"/>
          </a:xfrm>
          <a:prstGeom prst="rect">
            <a:avLst/>
          </a:prstGeom>
        </p:spPr>
        <p:txBody>
          <a:bodyPr spcFirstLastPara="1" wrap="square" lIns="121900" tIns="121900" rIns="121900" bIns="121900" anchor="t" anchorCtr="0">
            <a:normAutofit fontScale="70000" lnSpcReduction="20000"/>
          </a:bodyPr>
          <a:lstStyle/>
          <a:p>
            <a:pPr marL="0" lvl="0" indent="0" algn="l" rtl="0">
              <a:spcBef>
                <a:spcPts val="0"/>
              </a:spcBef>
              <a:spcAft>
                <a:spcPts val="1600"/>
              </a:spcAft>
              <a:buNone/>
            </a:pPr>
            <a:r>
              <a:rPr lang="en"/>
              <a:t>Lorem ipsum dolor sit amet, consectetuer adipiscing elit.</a:t>
            </a:r>
            <a:endParaRPr/>
          </a:p>
        </p:txBody>
      </p:sp>
      <p:cxnSp>
        <p:nvCxnSpPr>
          <p:cNvPr id="412" name="Google Shape;412;p42"/>
          <p:cNvCxnSpPr/>
          <p:nvPr/>
        </p:nvCxnSpPr>
        <p:spPr>
          <a:xfrm>
            <a:off x="0" y="3438475"/>
            <a:ext cx="11803200" cy="0"/>
          </a:xfrm>
          <a:prstGeom prst="straightConnector1">
            <a:avLst/>
          </a:prstGeom>
          <a:noFill/>
          <a:ln w="9525" cap="rnd" cmpd="sng">
            <a:solidFill>
              <a:schemeClr val="dk1"/>
            </a:solidFill>
            <a:prstDash val="solid"/>
            <a:round/>
            <a:headEnd type="none" w="med" len="med"/>
            <a:tailEnd type="none" w="med" len="med"/>
          </a:ln>
        </p:spPr>
      </p:cxnSp>
      <p:sp>
        <p:nvSpPr>
          <p:cNvPr id="413" name="Google Shape;413;p42"/>
          <p:cNvSpPr txBox="1">
            <a:spLocks noGrp="1"/>
          </p:cNvSpPr>
          <p:nvPr>
            <p:ph type="subTitle" idx="2"/>
          </p:nvPr>
        </p:nvSpPr>
        <p:spPr>
          <a:xfrm>
            <a:off x="888750"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2010</a:t>
            </a:r>
            <a:endParaRPr/>
          </a:p>
        </p:txBody>
      </p:sp>
      <p:sp>
        <p:nvSpPr>
          <p:cNvPr id="414" name="Google Shape;414;p42"/>
          <p:cNvSpPr txBox="1">
            <a:spLocks noGrp="1"/>
          </p:cNvSpPr>
          <p:nvPr>
            <p:ph type="subTitle" idx="4"/>
          </p:nvPr>
        </p:nvSpPr>
        <p:spPr>
          <a:xfrm>
            <a:off x="5364338"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2020</a:t>
            </a:r>
            <a:endParaRPr/>
          </a:p>
        </p:txBody>
      </p:sp>
      <p:sp>
        <p:nvSpPr>
          <p:cNvPr id="415" name="Google Shape;415;p42"/>
          <p:cNvSpPr txBox="1">
            <a:spLocks noGrp="1"/>
          </p:cNvSpPr>
          <p:nvPr>
            <p:ph type="subTitle" idx="6"/>
          </p:nvPr>
        </p:nvSpPr>
        <p:spPr>
          <a:xfrm>
            <a:off x="7669801" y="2393550"/>
            <a:ext cx="2113500" cy="615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SzPts val="1018"/>
              <a:buNone/>
            </a:pPr>
            <a:r>
              <a:rPr lang="en"/>
              <a:t>2025</a:t>
            </a:r>
            <a:endParaRPr/>
          </a:p>
        </p:txBody>
      </p:sp>
      <p:sp>
        <p:nvSpPr>
          <p:cNvPr id="416" name="Google Shape;416;p42"/>
          <p:cNvSpPr txBox="1">
            <a:spLocks noGrp="1"/>
          </p:cNvSpPr>
          <p:nvPr>
            <p:ph type="subTitle" idx="7"/>
          </p:nvPr>
        </p:nvSpPr>
        <p:spPr>
          <a:xfrm>
            <a:off x="888750" y="3899013"/>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Subtitle Four</a:t>
            </a:r>
            <a:endParaRPr/>
          </a:p>
        </p:txBody>
      </p:sp>
      <p:sp>
        <p:nvSpPr>
          <p:cNvPr id="417" name="Google Shape;417;p42"/>
          <p:cNvSpPr txBox="1">
            <a:spLocks noGrp="1"/>
          </p:cNvSpPr>
          <p:nvPr>
            <p:ph type="subTitle" idx="8"/>
          </p:nvPr>
        </p:nvSpPr>
        <p:spPr>
          <a:xfrm>
            <a:off x="5348061" y="3899000"/>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SzPts val="688"/>
              <a:buNone/>
            </a:pPr>
            <a:r>
              <a:rPr lang="en"/>
              <a:t>Subtitle Five</a:t>
            </a:r>
            <a:endParaRPr/>
          </a:p>
        </p:txBody>
      </p:sp>
      <p:sp>
        <p:nvSpPr>
          <p:cNvPr id="418" name="Google Shape;418;p42"/>
          <p:cNvSpPr txBox="1">
            <a:spLocks noGrp="1"/>
          </p:cNvSpPr>
          <p:nvPr>
            <p:ph type="subTitle" idx="9"/>
          </p:nvPr>
        </p:nvSpPr>
        <p:spPr>
          <a:xfrm>
            <a:off x="7637246" y="3899013"/>
            <a:ext cx="2243700" cy="530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SzPts val="605"/>
              <a:buNone/>
            </a:pPr>
            <a:r>
              <a:rPr lang="en"/>
              <a:t>Subtitle Six</a:t>
            </a:r>
            <a:endParaRPr/>
          </a:p>
        </p:txBody>
      </p:sp>
      <p:cxnSp>
        <p:nvCxnSpPr>
          <p:cNvPr id="419" name="Google Shape;419;p42"/>
          <p:cNvCxnSpPr/>
          <p:nvPr/>
        </p:nvCxnSpPr>
        <p:spPr>
          <a:xfrm rot="10800000">
            <a:off x="1054150" y="3121988"/>
            <a:ext cx="0" cy="663900"/>
          </a:xfrm>
          <a:prstGeom prst="straightConnector1">
            <a:avLst/>
          </a:prstGeom>
          <a:noFill/>
          <a:ln w="9525" cap="rnd" cmpd="sng">
            <a:solidFill>
              <a:schemeClr val="dk1"/>
            </a:solidFill>
            <a:prstDash val="solid"/>
            <a:round/>
            <a:headEnd type="none" w="med" len="med"/>
            <a:tailEnd type="none" w="med" len="med"/>
          </a:ln>
        </p:spPr>
      </p:cxnSp>
      <p:cxnSp>
        <p:nvCxnSpPr>
          <p:cNvPr id="420" name="Google Shape;420;p42"/>
          <p:cNvCxnSpPr/>
          <p:nvPr/>
        </p:nvCxnSpPr>
        <p:spPr>
          <a:xfrm rot="10800000">
            <a:off x="5583700" y="3121963"/>
            <a:ext cx="0" cy="663900"/>
          </a:xfrm>
          <a:prstGeom prst="straightConnector1">
            <a:avLst/>
          </a:prstGeom>
          <a:noFill/>
          <a:ln w="9525" cap="rnd" cmpd="sng">
            <a:solidFill>
              <a:schemeClr val="dk1"/>
            </a:solidFill>
            <a:prstDash val="solid"/>
            <a:round/>
            <a:headEnd type="none" w="med" len="med"/>
            <a:tailEnd type="none" w="med" len="med"/>
          </a:ln>
        </p:spPr>
      </p:cxnSp>
      <p:cxnSp>
        <p:nvCxnSpPr>
          <p:cNvPr id="421" name="Google Shape;421;p42"/>
          <p:cNvCxnSpPr/>
          <p:nvPr/>
        </p:nvCxnSpPr>
        <p:spPr>
          <a:xfrm rot="10800000">
            <a:off x="7848475" y="3121975"/>
            <a:ext cx="0" cy="663900"/>
          </a:xfrm>
          <a:prstGeom prst="straightConnector1">
            <a:avLst/>
          </a:prstGeom>
          <a:noFill/>
          <a:ln w="9525" cap="rnd" cmpd="sng">
            <a:solidFill>
              <a:schemeClr val="dk1"/>
            </a:solidFill>
            <a:prstDash val="solid"/>
            <a:round/>
            <a:headEnd type="none" w="med" len="med"/>
            <a:tailEnd type="none" w="med" len="med"/>
          </a:ln>
        </p:spPr>
      </p:cxnSp>
      <p:sp>
        <p:nvSpPr>
          <p:cNvPr id="16" name="Прямоугольник 15">
            <a:extLst>
              <a:ext uri="{FF2B5EF4-FFF2-40B4-BE49-F238E27FC236}">
                <a16:creationId xmlns:a16="http://schemas.microsoft.com/office/drawing/2014/main" id="{737FE89C-DCA8-45FA-9FC5-0F1AB1CA0687}"/>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Прямоугольник 16">
            <a:extLst>
              <a:ext uri="{FF2B5EF4-FFF2-40B4-BE49-F238E27FC236}">
                <a16:creationId xmlns:a16="http://schemas.microsoft.com/office/drawing/2014/main" id="{D91EF66C-E980-4012-8EC3-C721E7356884}"/>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Прямоугольник 17">
            <a:extLst>
              <a:ext uri="{FF2B5EF4-FFF2-40B4-BE49-F238E27FC236}">
                <a16:creationId xmlns:a16="http://schemas.microsoft.com/office/drawing/2014/main" id="{0D29DE77-76DF-4568-96C6-E8449709A1C5}"/>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Прямоугольник 18">
            <a:extLst>
              <a:ext uri="{FF2B5EF4-FFF2-40B4-BE49-F238E27FC236}">
                <a16:creationId xmlns:a16="http://schemas.microsoft.com/office/drawing/2014/main" id="{98887A48-33EC-4184-8FDF-2C8D62A99646}"/>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Прямоугольник 19">
            <a:extLst>
              <a:ext uri="{FF2B5EF4-FFF2-40B4-BE49-F238E27FC236}">
                <a16:creationId xmlns:a16="http://schemas.microsoft.com/office/drawing/2014/main" id="{E599C262-6ACF-4BAC-9C05-E75D19432A96}"/>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Прямоугольник 20">
            <a:extLst>
              <a:ext uri="{FF2B5EF4-FFF2-40B4-BE49-F238E27FC236}">
                <a16:creationId xmlns:a16="http://schemas.microsoft.com/office/drawing/2014/main" id="{0D72D97B-F8EB-48DA-9E56-E47CEEB2E843}"/>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Прямоугольник 21">
            <a:extLst>
              <a:ext uri="{FF2B5EF4-FFF2-40B4-BE49-F238E27FC236}">
                <a16:creationId xmlns:a16="http://schemas.microsoft.com/office/drawing/2014/main" id="{16598571-8941-4DE6-9826-D54737897C84}"/>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Прямоугольник 22">
            <a:extLst>
              <a:ext uri="{FF2B5EF4-FFF2-40B4-BE49-F238E27FC236}">
                <a16:creationId xmlns:a16="http://schemas.microsoft.com/office/drawing/2014/main" id="{E39ADD36-9C63-4028-AE46-5E7D726E547B}"/>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5"/>
          <p:cNvSpPr txBox="1">
            <a:spLocks noGrp="1"/>
          </p:cNvSpPr>
          <p:nvPr>
            <p:ph type="title"/>
          </p:nvPr>
        </p:nvSpPr>
        <p:spPr>
          <a:xfrm>
            <a:off x="1780650" y="1351650"/>
            <a:ext cx="8638800" cy="175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Thank you!</a:t>
            </a:r>
            <a:endParaRPr/>
          </a:p>
        </p:txBody>
      </p:sp>
      <p:sp>
        <p:nvSpPr>
          <p:cNvPr id="474" name="Google Shape;474;p45"/>
          <p:cNvSpPr txBox="1">
            <a:spLocks noGrp="1"/>
          </p:cNvSpPr>
          <p:nvPr>
            <p:ph type="subTitle" idx="1"/>
          </p:nvPr>
        </p:nvSpPr>
        <p:spPr>
          <a:xfrm>
            <a:off x="1780650" y="3105150"/>
            <a:ext cx="8638800" cy="530700"/>
          </a:xfrm>
          <a:prstGeom prst="rect">
            <a:avLst/>
          </a:prstGeom>
        </p:spPr>
        <p:txBody>
          <a:bodyPr spcFirstLastPara="1" wrap="square" lIns="121900" tIns="121900" rIns="121900" bIns="121900" anchor="t" anchorCtr="0">
            <a:normAutofit fontScale="92500"/>
          </a:bodyPr>
          <a:lstStyle/>
          <a:p>
            <a:pPr marL="0" lvl="0" indent="0" algn="ctr" rtl="0">
              <a:spcBef>
                <a:spcPts val="0"/>
              </a:spcBef>
              <a:spcAft>
                <a:spcPts val="0"/>
              </a:spcAft>
              <a:buNone/>
            </a:pPr>
            <a:r>
              <a:rPr lang="en"/>
              <a:t>Do you have any questions?</a:t>
            </a:r>
            <a:endParaRPr/>
          </a:p>
        </p:txBody>
      </p:sp>
      <p:sp>
        <p:nvSpPr>
          <p:cNvPr id="475" name="Google Shape;475;p45"/>
          <p:cNvSpPr txBox="1">
            <a:spLocks noGrp="1"/>
          </p:cNvSpPr>
          <p:nvPr>
            <p:ph type="body" idx="2"/>
          </p:nvPr>
        </p:nvSpPr>
        <p:spPr>
          <a:xfrm>
            <a:off x="1780650" y="3635850"/>
            <a:ext cx="8638800" cy="1297800"/>
          </a:xfrm>
          <a:prstGeom prst="rect">
            <a:avLst/>
          </a:prstGeom>
        </p:spPr>
        <p:txBody>
          <a:bodyPr spcFirstLastPara="1" wrap="square" lIns="121900" tIns="121900" rIns="121900" bIns="121900" anchor="t" anchorCtr="0">
            <a:normAutofit/>
          </a:bodyPr>
          <a:lstStyle/>
          <a:p>
            <a:pPr marL="0" lvl="0" indent="0" algn="ctr" rtl="0">
              <a:spcBef>
                <a:spcPts val="0"/>
              </a:spcBef>
              <a:spcAft>
                <a:spcPts val="0"/>
              </a:spcAft>
              <a:buNone/>
            </a:pPr>
            <a:r>
              <a:rPr lang="en" dirty="0"/>
              <a:t>hello@mail.com</a:t>
            </a:r>
            <a:endParaRPr dirty="0"/>
          </a:p>
          <a:p>
            <a:pPr marL="0" lvl="0" indent="0" algn="ctr" rtl="0">
              <a:spcBef>
                <a:spcPts val="0"/>
              </a:spcBef>
              <a:spcAft>
                <a:spcPts val="0"/>
              </a:spcAft>
              <a:buNone/>
            </a:pPr>
            <a:r>
              <a:rPr lang="en" dirty="0"/>
              <a:t>555-111-222</a:t>
            </a:r>
            <a:endParaRPr dirty="0"/>
          </a:p>
          <a:p>
            <a:pPr marL="0" lvl="0" indent="0" algn="ctr" rtl="0">
              <a:spcBef>
                <a:spcPts val="0"/>
              </a:spcBef>
              <a:spcAft>
                <a:spcPts val="0"/>
              </a:spcAft>
              <a:buNone/>
            </a:pPr>
            <a:r>
              <a:rPr lang="en" dirty="0"/>
              <a:t>mydomain.com</a:t>
            </a:r>
            <a:endParaRPr dirty="0"/>
          </a:p>
        </p:txBody>
      </p:sp>
      <p:sp>
        <p:nvSpPr>
          <p:cNvPr id="476" name="Google Shape;476;p45"/>
          <p:cNvSpPr/>
          <p:nvPr/>
        </p:nvSpPr>
        <p:spPr>
          <a:xfrm>
            <a:off x="5989978" y="5104090"/>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7" name="Google Shape;477;p45"/>
          <p:cNvGrpSpPr/>
          <p:nvPr/>
        </p:nvGrpSpPr>
        <p:grpSpPr>
          <a:xfrm>
            <a:off x="6523080" y="5094439"/>
            <a:ext cx="411849" cy="411917"/>
            <a:chOff x="5162200" y="4097750"/>
            <a:chExt cx="338385" cy="338414"/>
          </a:xfrm>
        </p:grpSpPr>
        <p:sp>
          <p:nvSpPr>
            <p:cNvPr id="478" name="Google Shape;478;p45"/>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45"/>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45"/>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1" name="Google Shape;481;p45"/>
          <p:cNvSpPr/>
          <p:nvPr/>
        </p:nvSpPr>
        <p:spPr>
          <a:xfrm>
            <a:off x="5257088" y="5145473"/>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Прямоугольник 10">
            <a:extLst>
              <a:ext uri="{FF2B5EF4-FFF2-40B4-BE49-F238E27FC236}">
                <a16:creationId xmlns:a16="http://schemas.microsoft.com/office/drawing/2014/main" id="{294D57EB-EE66-4FC8-B72A-A99F5446CA04}"/>
              </a:ext>
            </a:extLst>
          </p:cNvPr>
          <p:cNvSpPr/>
          <p:nvPr/>
        </p:nvSpPr>
        <p:spPr>
          <a:xfrm>
            <a:off x="0" y="5420292"/>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Прямоугольник 11">
            <a:extLst>
              <a:ext uri="{FF2B5EF4-FFF2-40B4-BE49-F238E27FC236}">
                <a16:creationId xmlns:a16="http://schemas.microsoft.com/office/drawing/2014/main" id="{06AACD2B-B19F-4DE0-8691-740CD0E8658E}"/>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12">
            <a:extLst>
              <a:ext uri="{FF2B5EF4-FFF2-40B4-BE49-F238E27FC236}">
                <a16:creationId xmlns:a16="http://schemas.microsoft.com/office/drawing/2014/main" id="{62910E96-B7CF-43C2-8A24-ACD3AA261E8C}"/>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13">
            <a:extLst>
              <a:ext uri="{FF2B5EF4-FFF2-40B4-BE49-F238E27FC236}">
                <a16:creationId xmlns:a16="http://schemas.microsoft.com/office/drawing/2014/main" id="{96E3AFB5-2318-47C6-97EE-136BE67DF23D}"/>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6" name="Google Shape;186;p24"/>
          <p:cNvSpPr txBox="1">
            <a:spLocks noGrp="1"/>
          </p:cNvSpPr>
          <p:nvPr>
            <p:ph type="title"/>
          </p:nvPr>
        </p:nvSpPr>
        <p:spPr>
          <a:xfrm>
            <a:off x="655399" y="1340525"/>
            <a:ext cx="6467100" cy="759000"/>
          </a:xfrm>
          <a:prstGeom prst="rect">
            <a:avLst/>
          </a:prstGeom>
        </p:spPr>
        <p:txBody>
          <a:bodyPr spcFirstLastPara="1" wrap="square" lIns="121900" tIns="121900" rIns="121900" bIns="121900" anchor="ctr" anchorCtr="0">
            <a:noAutofit/>
          </a:bodyPr>
          <a:lstStyle/>
          <a:p>
            <a:pPr lvl="0"/>
            <a:r>
              <a:rPr lang="en-US" dirty="0"/>
              <a:t>  </a:t>
            </a:r>
            <a:r>
              <a:rPr lang="ru-RU" dirty="0"/>
              <a:t>Винсент Ван Гог</a:t>
            </a:r>
            <a:endParaRPr dirty="0"/>
          </a:p>
        </p:txBody>
      </p:sp>
      <p:sp>
        <p:nvSpPr>
          <p:cNvPr id="187" name="Google Shape;187;p24"/>
          <p:cNvSpPr txBox="1">
            <a:spLocks noGrp="1"/>
          </p:cNvSpPr>
          <p:nvPr>
            <p:ph type="body" idx="1"/>
          </p:nvPr>
        </p:nvSpPr>
        <p:spPr>
          <a:xfrm>
            <a:off x="1016600" y="2576975"/>
            <a:ext cx="5744700" cy="2612400"/>
          </a:xfrm>
          <a:prstGeom prst="rect">
            <a:avLst/>
          </a:prstGeom>
        </p:spPr>
        <p:txBody>
          <a:bodyPr spcFirstLastPara="1" wrap="square" lIns="121900" tIns="121900" rIns="121900" bIns="121900" anchor="ctr" anchorCtr="0">
            <a:normAutofit fontScale="92500"/>
          </a:bodyPr>
          <a:lstStyle/>
          <a:p>
            <a:pPr marL="0" lvl="0" indent="0">
              <a:buNone/>
            </a:pPr>
            <a:r>
              <a:rPr lang="ru-RU" dirty="0"/>
              <a:t>Родился на юге Нидерландов, недалеко от бельгийской границы. Отцом Винсента был Теодор </a:t>
            </a:r>
            <a:r>
              <a:rPr lang="ru-RU" dirty="0" err="1"/>
              <a:t>ван</a:t>
            </a:r>
            <a:r>
              <a:rPr lang="ru-RU" dirty="0"/>
              <a:t> Гог, родившийся 8 февраля 1822 года, пастор  реформатской церкви, а матерью — Анна Корнелия </a:t>
            </a:r>
            <a:r>
              <a:rPr lang="ru-RU" dirty="0" err="1"/>
              <a:t>Карбентус</a:t>
            </a:r>
            <a:r>
              <a:rPr lang="ru-RU" dirty="0"/>
              <a:t>, дочь переплётчика и продавца книг из  Гааги. Винсент был вторым из семи детей Теодора и Анны Корнелии. Его назвали в честь деда по отцовской линии, который также всю свою жизнь посвятил протестантской церкви. Это имя предназначалось для первого ребёнка Теодора и Анны, который родился на год раньше Винсента, но умер, не прожив и дня. Так Винсент, хотя и был рождён вторым, стал старшим из детей.</a:t>
            </a:r>
            <a:endParaRPr dirty="0"/>
          </a:p>
        </p:txBody>
      </p:sp>
      <p:sp>
        <p:nvSpPr>
          <p:cNvPr id="5" name="Прямоугольник 4">
            <a:extLst>
              <a:ext uri="{FF2B5EF4-FFF2-40B4-BE49-F238E27FC236}">
                <a16:creationId xmlns:a16="http://schemas.microsoft.com/office/drawing/2014/main" id="{809E17EF-47B2-42CF-B412-E903F858D0AB}"/>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98A3681B-E58A-4905-BDE9-F648E4429EAD}"/>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6C10DC17-7163-499A-B3C9-758B139A7E6C}"/>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6263C615-4165-409E-A978-607EA21EA7DF}"/>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28" name="Picture 4" descr="Автопортрет - Винсент Ван Гог. Подробное описание экспоната, аудиогид,  интересные факты. Официальный сайт Artefact">
            <a:extLst>
              <a:ext uri="{FF2B5EF4-FFF2-40B4-BE49-F238E27FC236}">
                <a16:creationId xmlns:a16="http://schemas.microsoft.com/office/drawing/2014/main" id="{E5B21934-5857-481E-A555-1231A0FDE188}"/>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t="10812" b="1081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5"/>
          <p:cNvSpPr txBox="1">
            <a:spLocks noGrp="1"/>
          </p:cNvSpPr>
          <p:nvPr>
            <p:ph type="title"/>
          </p:nvPr>
        </p:nvSpPr>
        <p:spPr>
          <a:xfrm>
            <a:off x="415625" y="701750"/>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SzPts val="990"/>
              <a:buNone/>
            </a:pPr>
            <a:r>
              <a:rPr lang="en"/>
              <a:t>Table of Contents.</a:t>
            </a:r>
            <a:endParaRPr/>
          </a:p>
        </p:txBody>
      </p:sp>
      <p:sp>
        <p:nvSpPr>
          <p:cNvPr id="193" name="Google Shape;193;p25"/>
          <p:cNvSpPr txBox="1">
            <a:spLocks noGrp="1"/>
          </p:cNvSpPr>
          <p:nvPr>
            <p:ph type="subTitle" idx="1"/>
          </p:nvPr>
        </p:nvSpPr>
        <p:spPr>
          <a:xfrm>
            <a:off x="519213" y="6005642"/>
            <a:ext cx="3608400" cy="457200"/>
          </a:xfrm>
          <a:prstGeom prst="rect">
            <a:avLst/>
          </a:prstGeom>
        </p:spPr>
        <p:txBody>
          <a:bodyPr spcFirstLastPara="1" wrap="square" lIns="121900" tIns="121900" rIns="121900" bIns="121900" anchor="t" anchorCtr="0">
            <a:noAutofit/>
          </a:bodyPr>
          <a:lstStyle/>
          <a:p>
            <a:pPr marL="0" lvl="0" indent="0">
              <a:buSzPts val="852"/>
            </a:pPr>
            <a:r>
              <a:rPr lang="en" dirty="0"/>
              <a:t>01 &gt; </a:t>
            </a:r>
            <a:r>
              <a:rPr lang="ru-RU" sz="1200" dirty="0"/>
              <a:t>Автопортрет с перевязанным ухом</a:t>
            </a:r>
            <a:endParaRPr dirty="0"/>
          </a:p>
        </p:txBody>
      </p:sp>
      <p:sp>
        <p:nvSpPr>
          <p:cNvPr id="194" name="Google Shape;194;p25"/>
          <p:cNvSpPr txBox="1">
            <a:spLocks noGrp="1"/>
          </p:cNvSpPr>
          <p:nvPr>
            <p:ph type="body" idx="2"/>
          </p:nvPr>
        </p:nvSpPr>
        <p:spPr>
          <a:xfrm>
            <a:off x="519213" y="1792115"/>
            <a:ext cx="3608400" cy="4106628"/>
          </a:xfrm>
          <a:prstGeom prst="rect">
            <a:avLst/>
          </a:prstGeom>
        </p:spPr>
        <p:txBody>
          <a:bodyPr spcFirstLastPara="1" wrap="square" lIns="121900" tIns="121900" rIns="121900" bIns="121900" anchor="t" anchorCtr="0">
            <a:normAutofit/>
          </a:bodyPr>
          <a:lstStyle/>
          <a:p>
            <a:pPr marL="0" lvl="0" indent="0" algn="l" rtl="0">
              <a:spcBef>
                <a:spcPts val="0"/>
              </a:spcBef>
              <a:spcAft>
                <a:spcPts val="1600"/>
              </a:spcAft>
              <a:buNone/>
            </a:pPr>
            <a:r>
              <a:rPr lang="en"/>
              <a:t>We will talk about this first.</a:t>
            </a:r>
            <a:endParaRPr/>
          </a:p>
        </p:txBody>
      </p:sp>
      <p:grpSp>
        <p:nvGrpSpPr>
          <p:cNvPr id="205" name="Google Shape;205;p25"/>
          <p:cNvGrpSpPr/>
          <p:nvPr/>
        </p:nvGrpSpPr>
        <p:grpSpPr>
          <a:xfrm>
            <a:off x="3695749" y="6013211"/>
            <a:ext cx="457177" cy="457206"/>
            <a:chOff x="7610238" y="5297650"/>
            <a:chExt cx="467700" cy="478800"/>
          </a:xfrm>
        </p:grpSpPr>
        <p:sp>
          <p:nvSpPr>
            <p:cNvPr id="206" name="Google Shape;206;p25"/>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207" name="Google Shape;207;p25"/>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33" name="Прямоугольник 32">
            <a:extLst>
              <a:ext uri="{FF2B5EF4-FFF2-40B4-BE49-F238E27FC236}">
                <a16:creationId xmlns:a16="http://schemas.microsoft.com/office/drawing/2014/main" id="{CBE8664D-143A-4C3E-AACB-216BCC94E61B}"/>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Прямоугольник 33">
            <a:extLst>
              <a:ext uri="{FF2B5EF4-FFF2-40B4-BE49-F238E27FC236}">
                <a16:creationId xmlns:a16="http://schemas.microsoft.com/office/drawing/2014/main" id="{0C1B68C6-6B63-4E65-A054-5822778B9AB8}"/>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Прямоугольник 34">
            <a:extLst>
              <a:ext uri="{FF2B5EF4-FFF2-40B4-BE49-F238E27FC236}">
                <a16:creationId xmlns:a16="http://schemas.microsoft.com/office/drawing/2014/main" id="{1FD89718-48DF-48B4-A68C-3389D3CEC597}"/>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Прямоугольник 35">
            <a:extLst>
              <a:ext uri="{FF2B5EF4-FFF2-40B4-BE49-F238E27FC236}">
                <a16:creationId xmlns:a16="http://schemas.microsoft.com/office/drawing/2014/main" id="{0E0F794F-7C90-46A4-A7B2-52893923C74C}"/>
              </a:ext>
            </a:extLst>
          </p:cNvPr>
          <p:cNvSpPr/>
          <p:nvPr/>
        </p:nvSpPr>
        <p:spPr>
          <a:xfrm>
            <a:off x="11923059"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Прямоугольник 40">
            <a:extLst>
              <a:ext uri="{FF2B5EF4-FFF2-40B4-BE49-F238E27FC236}">
                <a16:creationId xmlns:a16="http://schemas.microsoft.com/office/drawing/2014/main" id="{9377E15D-425E-4C05-940E-C35266E11228}"/>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Прямоугольник 41">
            <a:extLst>
              <a:ext uri="{FF2B5EF4-FFF2-40B4-BE49-F238E27FC236}">
                <a16:creationId xmlns:a16="http://schemas.microsoft.com/office/drawing/2014/main" id="{761D9AB6-D702-45ED-A62B-B133E0D24DA0}"/>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Прямоугольник 42">
            <a:extLst>
              <a:ext uri="{FF2B5EF4-FFF2-40B4-BE49-F238E27FC236}">
                <a16:creationId xmlns:a16="http://schemas.microsoft.com/office/drawing/2014/main" id="{D40A60E3-3026-4118-9376-1A280EA40DED}"/>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Прямоугольник 43">
            <a:extLst>
              <a:ext uri="{FF2B5EF4-FFF2-40B4-BE49-F238E27FC236}">
                <a16:creationId xmlns:a16="http://schemas.microsoft.com/office/drawing/2014/main" id="{54B9C7B3-5E83-4101-ACAD-E993050A79F6}"/>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6" name="Google Shape;193;p25">
            <a:extLst>
              <a:ext uri="{FF2B5EF4-FFF2-40B4-BE49-F238E27FC236}">
                <a16:creationId xmlns:a16="http://schemas.microsoft.com/office/drawing/2014/main" id="{62AF3BF8-28A8-4F62-8F46-66F3626CFDCA}"/>
              </a:ext>
            </a:extLst>
          </p:cNvPr>
          <p:cNvSpPr txBox="1">
            <a:spLocks/>
          </p:cNvSpPr>
          <p:nvPr/>
        </p:nvSpPr>
        <p:spPr>
          <a:xfrm>
            <a:off x="4305888" y="6002769"/>
            <a:ext cx="3608400" cy="4572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0200" algn="l" rtl="0">
              <a:lnSpc>
                <a:spcPct val="80000"/>
              </a:lnSpc>
              <a:spcBef>
                <a:spcPts val="0"/>
              </a:spcBef>
              <a:spcAft>
                <a:spcPts val="0"/>
              </a:spcAft>
              <a:buClr>
                <a:schemeClr val="dk2"/>
              </a:buClr>
              <a:buSzPts val="2800"/>
              <a:buFont typeface="Poppins Light"/>
              <a:buNone/>
              <a:defRPr sz="1600" b="1" i="0" u="none" strike="noStrike" cap="none">
                <a:solidFill>
                  <a:schemeClr val="dk2"/>
                </a:solidFill>
                <a:latin typeface="Poppins"/>
                <a:ea typeface="Poppins"/>
                <a:cs typeface="Poppins"/>
                <a:sym typeface="Poppins"/>
              </a:defRPr>
            </a:lvl1pPr>
            <a:lvl2pPr marL="914400" marR="0" lvl="1"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2pPr>
            <a:lvl3pPr marL="1371600" marR="0" lvl="2"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3pPr>
            <a:lvl4pPr marL="1828800" marR="0" lvl="3"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4pPr>
            <a:lvl5pPr marL="2286000" marR="0" lvl="4"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5pPr>
            <a:lvl6pPr marL="2743200" marR="0" lvl="5"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6pPr>
            <a:lvl7pPr marL="3200400" marR="0" lvl="6"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7pPr>
            <a:lvl8pPr marL="3657600" marR="0" lvl="7"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8pPr>
            <a:lvl9pPr marL="4114800" marR="0" lvl="8"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9pPr>
          </a:lstStyle>
          <a:p>
            <a:pPr marL="0" indent="0">
              <a:buSzPts val="852"/>
            </a:pPr>
            <a:r>
              <a:rPr lang="en-US" dirty="0"/>
              <a:t>0</a:t>
            </a:r>
            <a:r>
              <a:rPr lang="ru-RU" dirty="0"/>
              <a:t>2</a:t>
            </a:r>
            <a:r>
              <a:rPr lang="en-US" dirty="0"/>
              <a:t> &gt; </a:t>
            </a:r>
            <a:r>
              <a:rPr lang="ru-RU" dirty="0"/>
              <a:t>Звёздная ночь</a:t>
            </a:r>
            <a:endParaRPr lang="en-US" dirty="0"/>
          </a:p>
        </p:txBody>
      </p:sp>
      <p:sp>
        <p:nvSpPr>
          <p:cNvPr id="67" name="Google Shape;194;p25">
            <a:extLst>
              <a:ext uri="{FF2B5EF4-FFF2-40B4-BE49-F238E27FC236}">
                <a16:creationId xmlns:a16="http://schemas.microsoft.com/office/drawing/2014/main" id="{B10A1193-9AF6-463C-9729-AA1F6D109C1D}"/>
              </a:ext>
            </a:extLst>
          </p:cNvPr>
          <p:cNvSpPr txBox="1">
            <a:spLocks/>
          </p:cNvSpPr>
          <p:nvPr/>
        </p:nvSpPr>
        <p:spPr>
          <a:xfrm>
            <a:off x="4305888" y="1792049"/>
            <a:ext cx="3608400" cy="4106628"/>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1pPr>
            <a:lvl2pPr marL="914400" marR="0" lvl="1"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2pPr>
            <a:lvl3pPr marL="1371600" marR="0" lvl="2"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3pPr>
            <a:lvl4pPr marL="1828800" marR="0" lvl="3"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4pPr>
            <a:lvl5pPr marL="2286000" marR="0" lvl="4"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5pPr>
            <a:lvl6pPr marL="2743200" marR="0" lvl="5"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6pPr>
            <a:lvl7pPr marL="3200400" marR="0" lvl="6"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7pPr>
            <a:lvl8pPr marL="3657600" marR="0" lvl="7"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8pPr>
            <a:lvl9pPr marL="4114800" marR="0" lvl="8"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9pPr>
          </a:lstStyle>
          <a:p>
            <a:pPr marL="0" indent="0">
              <a:spcAft>
                <a:spcPts val="1600"/>
              </a:spcAft>
              <a:buFont typeface="Poppins Light"/>
              <a:buNone/>
            </a:pPr>
            <a:endParaRPr lang="en-US" dirty="0"/>
          </a:p>
        </p:txBody>
      </p:sp>
      <p:sp>
        <p:nvSpPr>
          <p:cNvPr id="68" name="Google Shape;193;p25">
            <a:extLst>
              <a:ext uri="{FF2B5EF4-FFF2-40B4-BE49-F238E27FC236}">
                <a16:creationId xmlns:a16="http://schemas.microsoft.com/office/drawing/2014/main" id="{33095EAB-A056-494E-8CB8-7E389D312DC2}"/>
              </a:ext>
            </a:extLst>
          </p:cNvPr>
          <p:cNvSpPr txBox="1">
            <a:spLocks/>
          </p:cNvSpPr>
          <p:nvPr/>
        </p:nvSpPr>
        <p:spPr>
          <a:xfrm>
            <a:off x="8075796" y="6001059"/>
            <a:ext cx="3608400" cy="4572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0200" algn="l" rtl="0">
              <a:lnSpc>
                <a:spcPct val="80000"/>
              </a:lnSpc>
              <a:spcBef>
                <a:spcPts val="0"/>
              </a:spcBef>
              <a:spcAft>
                <a:spcPts val="0"/>
              </a:spcAft>
              <a:buClr>
                <a:schemeClr val="dk2"/>
              </a:buClr>
              <a:buSzPts val="2800"/>
              <a:buFont typeface="Poppins Light"/>
              <a:buNone/>
              <a:defRPr sz="1600" b="1" i="0" u="none" strike="noStrike" cap="none">
                <a:solidFill>
                  <a:schemeClr val="dk2"/>
                </a:solidFill>
                <a:latin typeface="Poppins"/>
                <a:ea typeface="Poppins"/>
                <a:cs typeface="Poppins"/>
                <a:sym typeface="Poppins"/>
              </a:defRPr>
            </a:lvl1pPr>
            <a:lvl2pPr marL="914400" marR="0" lvl="1"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2pPr>
            <a:lvl3pPr marL="1371600" marR="0" lvl="2"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3pPr>
            <a:lvl4pPr marL="1828800" marR="0" lvl="3"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4pPr>
            <a:lvl5pPr marL="2286000" marR="0" lvl="4"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5pPr>
            <a:lvl6pPr marL="2743200" marR="0" lvl="5"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6pPr>
            <a:lvl7pPr marL="3200400" marR="0" lvl="6"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7pPr>
            <a:lvl8pPr marL="3657600" marR="0" lvl="7"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8pPr>
            <a:lvl9pPr marL="4114800" marR="0" lvl="8" indent="-330200" algn="ctr" rtl="0">
              <a:lnSpc>
                <a:spcPct val="100000"/>
              </a:lnSpc>
              <a:spcBef>
                <a:spcPts val="0"/>
              </a:spcBef>
              <a:spcAft>
                <a:spcPts val="0"/>
              </a:spcAft>
              <a:buClr>
                <a:schemeClr val="dk2"/>
              </a:buClr>
              <a:buSzPts val="2800"/>
              <a:buFont typeface="Poppins Light"/>
              <a:buNone/>
              <a:defRPr sz="2800" b="0" i="0" u="none" strike="noStrike" cap="none">
                <a:solidFill>
                  <a:schemeClr val="dk2"/>
                </a:solidFill>
                <a:latin typeface="Poppins Light"/>
                <a:ea typeface="Poppins Light"/>
                <a:cs typeface="Poppins Light"/>
                <a:sym typeface="Poppins Light"/>
              </a:defRPr>
            </a:lvl9pPr>
          </a:lstStyle>
          <a:p>
            <a:pPr marL="0" indent="0">
              <a:buSzPts val="852"/>
            </a:pPr>
            <a:r>
              <a:rPr lang="en-US" dirty="0"/>
              <a:t>0</a:t>
            </a:r>
            <a:r>
              <a:rPr lang="ru-RU" dirty="0"/>
              <a:t>3</a:t>
            </a:r>
            <a:r>
              <a:rPr lang="en-US" dirty="0"/>
              <a:t> &gt; </a:t>
            </a:r>
            <a:r>
              <a:rPr lang="ru-RU" sz="1100" dirty="0"/>
              <a:t>Пшеничное поле под грозовыми тучами</a:t>
            </a:r>
            <a:endParaRPr lang="en-US" dirty="0"/>
          </a:p>
        </p:txBody>
      </p:sp>
      <p:sp>
        <p:nvSpPr>
          <p:cNvPr id="69" name="Google Shape;194;p25">
            <a:extLst>
              <a:ext uri="{FF2B5EF4-FFF2-40B4-BE49-F238E27FC236}">
                <a16:creationId xmlns:a16="http://schemas.microsoft.com/office/drawing/2014/main" id="{A349DB39-6600-43BA-B284-69E78B9291BB}"/>
              </a:ext>
            </a:extLst>
          </p:cNvPr>
          <p:cNvSpPr txBox="1">
            <a:spLocks/>
          </p:cNvSpPr>
          <p:nvPr/>
        </p:nvSpPr>
        <p:spPr>
          <a:xfrm>
            <a:off x="8075796" y="1790339"/>
            <a:ext cx="3608400" cy="4106628"/>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t" anchorCtr="0">
            <a:norm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1pPr>
            <a:lvl2pPr marL="914400" marR="0" lvl="1"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2pPr>
            <a:lvl3pPr marL="1371600" marR="0" lvl="2"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3pPr>
            <a:lvl4pPr marL="1828800" marR="0" lvl="3"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4pPr>
            <a:lvl5pPr marL="2286000" marR="0" lvl="4"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5pPr>
            <a:lvl6pPr marL="2743200" marR="0" lvl="5"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6pPr>
            <a:lvl7pPr marL="3200400" marR="0" lvl="6"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7pPr>
            <a:lvl8pPr marL="3657600" marR="0" lvl="7"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8pPr>
            <a:lvl9pPr marL="4114800" marR="0" lvl="8" indent="-330200" algn="l" rtl="0">
              <a:lnSpc>
                <a:spcPct val="115000"/>
              </a:lnSpc>
              <a:spcBef>
                <a:spcPts val="0"/>
              </a:spcBef>
              <a:spcAft>
                <a:spcPts val="0"/>
              </a:spcAft>
              <a:buClr>
                <a:schemeClr val="dk2"/>
              </a:buClr>
              <a:buSzPts val="1600"/>
              <a:buFont typeface="Poppins Light"/>
              <a:buChar char="■"/>
              <a:defRPr sz="1600" b="0" i="0" u="none" strike="noStrike" cap="none">
                <a:solidFill>
                  <a:schemeClr val="dk2"/>
                </a:solidFill>
                <a:latin typeface="Poppins Light"/>
                <a:ea typeface="Poppins Light"/>
                <a:cs typeface="Poppins Light"/>
                <a:sym typeface="Poppins Light"/>
              </a:defRPr>
            </a:lvl9pPr>
          </a:lstStyle>
          <a:p>
            <a:pPr marL="0" indent="0">
              <a:spcAft>
                <a:spcPts val="1600"/>
              </a:spcAft>
              <a:buFont typeface="Poppins Light"/>
              <a:buNone/>
            </a:pPr>
            <a:endParaRPr lang="en-US" dirty="0"/>
          </a:p>
        </p:txBody>
      </p:sp>
      <p:grpSp>
        <p:nvGrpSpPr>
          <p:cNvPr id="70" name="Google Shape;205;p25">
            <a:extLst>
              <a:ext uri="{FF2B5EF4-FFF2-40B4-BE49-F238E27FC236}">
                <a16:creationId xmlns:a16="http://schemas.microsoft.com/office/drawing/2014/main" id="{EC1035D8-A75D-4A22-9EAE-8CCFB70AF899}"/>
              </a:ext>
            </a:extLst>
          </p:cNvPr>
          <p:cNvGrpSpPr/>
          <p:nvPr/>
        </p:nvGrpSpPr>
        <p:grpSpPr>
          <a:xfrm>
            <a:off x="7458352" y="6011811"/>
            <a:ext cx="457177" cy="457206"/>
            <a:chOff x="7610238" y="5297650"/>
            <a:chExt cx="467700" cy="478800"/>
          </a:xfrm>
        </p:grpSpPr>
        <p:sp>
          <p:nvSpPr>
            <p:cNvPr id="71" name="Google Shape;206;p25">
              <a:extLst>
                <a:ext uri="{FF2B5EF4-FFF2-40B4-BE49-F238E27FC236}">
                  <a16:creationId xmlns:a16="http://schemas.microsoft.com/office/drawing/2014/main" id="{10A6328A-D002-48C4-BDB8-939170FDE7E5}"/>
                </a:ext>
              </a:extLst>
            </p:cNvPr>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72" name="Google Shape;207;p25">
              <a:extLst>
                <a:ext uri="{FF2B5EF4-FFF2-40B4-BE49-F238E27FC236}">
                  <a16:creationId xmlns:a16="http://schemas.microsoft.com/office/drawing/2014/main" id="{011F9EEE-A5AD-43C4-B848-40E73D0CCCDC}"/>
                </a:ext>
              </a:extLst>
            </p:cNvPr>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nvGrpSpPr>
          <p:cNvPr id="73" name="Google Shape;205;p25">
            <a:extLst>
              <a:ext uri="{FF2B5EF4-FFF2-40B4-BE49-F238E27FC236}">
                <a16:creationId xmlns:a16="http://schemas.microsoft.com/office/drawing/2014/main" id="{FFBBA778-1357-4A28-82C5-F46DB552CF22}"/>
              </a:ext>
            </a:extLst>
          </p:cNvPr>
          <p:cNvGrpSpPr/>
          <p:nvPr/>
        </p:nvGrpSpPr>
        <p:grpSpPr>
          <a:xfrm>
            <a:off x="11242617" y="5999349"/>
            <a:ext cx="457177" cy="457206"/>
            <a:chOff x="7610238" y="5297650"/>
            <a:chExt cx="467700" cy="478800"/>
          </a:xfrm>
        </p:grpSpPr>
        <p:sp>
          <p:nvSpPr>
            <p:cNvPr id="74" name="Google Shape;206;p25">
              <a:extLst>
                <a:ext uri="{FF2B5EF4-FFF2-40B4-BE49-F238E27FC236}">
                  <a16:creationId xmlns:a16="http://schemas.microsoft.com/office/drawing/2014/main" id="{5772720D-4C2F-42C6-B2B4-C0CF2AA1EDC9}"/>
                </a:ext>
              </a:extLst>
            </p:cNvPr>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75" name="Google Shape;207;p25">
              <a:extLst>
                <a:ext uri="{FF2B5EF4-FFF2-40B4-BE49-F238E27FC236}">
                  <a16:creationId xmlns:a16="http://schemas.microsoft.com/office/drawing/2014/main" id="{4A6A5D20-B5CF-4467-BC1E-96A6E2438DBE}"/>
                </a:ext>
              </a:extLst>
            </p:cNvPr>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pic>
        <p:nvPicPr>
          <p:cNvPr id="11266" name="Picture 2">
            <a:extLst>
              <a:ext uri="{FF2B5EF4-FFF2-40B4-BE49-F238E27FC236}">
                <a16:creationId xmlns:a16="http://schemas.microsoft.com/office/drawing/2014/main" id="{F90F46A6-D49A-4AD4-8C1C-56429913CB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562" y="1812548"/>
            <a:ext cx="3608402" cy="4106629"/>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Звёздная ночь">
            <a:extLst>
              <a:ext uri="{FF2B5EF4-FFF2-40B4-BE49-F238E27FC236}">
                <a16:creationId xmlns:a16="http://schemas.microsoft.com/office/drawing/2014/main" id="{D5407EAA-698B-4035-A341-E61F18CAD5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8472" y="1812548"/>
            <a:ext cx="3624356" cy="4112342"/>
          </a:xfrm>
          <a:prstGeom prst="rect">
            <a:avLst/>
          </a:prstGeom>
          <a:noFill/>
          <a:extLst>
            <a:ext uri="{909E8E84-426E-40DD-AFC4-6F175D3DCCD1}">
              <a14:hiddenFill xmlns:a14="http://schemas.microsoft.com/office/drawing/2010/main">
                <a:solidFill>
                  <a:srgbClr val="FFFFFF"/>
                </a:solidFill>
              </a14:hiddenFill>
            </a:ext>
          </a:extLst>
        </p:spPr>
      </p:pic>
      <p:pic>
        <p:nvPicPr>
          <p:cNvPr id="11272" name="Picture 8" descr="Пшеничное поле под грозовыми тучами">
            <a:extLst>
              <a:ext uri="{FF2B5EF4-FFF2-40B4-BE49-F238E27FC236}">
                <a16:creationId xmlns:a16="http://schemas.microsoft.com/office/drawing/2014/main" id="{B0F8C3FF-E7EC-41ED-A389-9BC304449C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73687" y="1788635"/>
            <a:ext cx="3614387" cy="41066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6"/>
          <p:cNvSpPr txBox="1">
            <a:spLocks noGrp="1"/>
          </p:cNvSpPr>
          <p:nvPr>
            <p:ph type="title"/>
          </p:nvPr>
        </p:nvSpPr>
        <p:spPr>
          <a:xfrm>
            <a:off x="1983450" y="2215675"/>
            <a:ext cx="8225100" cy="1243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SzPts val="990"/>
              <a:buNone/>
            </a:pPr>
            <a:r>
              <a:rPr lang="en"/>
              <a:t>We will talk about this first.</a:t>
            </a:r>
            <a:endParaRPr/>
          </a:p>
        </p:txBody>
      </p:sp>
      <p:sp>
        <p:nvSpPr>
          <p:cNvPr id="228" name="Google Shape;228;p26"/>
          <p:cNvSpPr/>
          <p:nvPr/>
        </p:nvSpPr>
        <p:spPr>
          <a:xfrm>
            <a:off x="1166663" y="1041346"/>
            <a:ext cx="901275" cy="737001"/>
          </a:xfrm>
          <a:prstGeom prst="rect">
            <a:avLst/>
          </a:prstGeom>
        </p:spPr>
        <p:txBody>
          <a:bodyPr>
            <a:prstTxWarp prst="textPlain">
              <a:avLst/>
            </a:prstTxWarp>
          </a:bodyPr>
          <a:lstStyle/>
          <a:p>
            <a:pPr lvl="0" algn="ctr"/>
            <a:r>
              <a:rPr b="1" i="0" dirty="0">
                <a:ln>
                  <a:noFill/>
                </a:ln>
                <a:solidFill>
                  <a:schemeClr val="lt1"/>
                </a:solidFill>
                <a:latin typeface="Poppins"/>
              </a:rPr>
              <a:t>01</a:t>
            </a:r>
          </a:p>
        </p:txBody>
      </p:sp>
      <p:sp>
        <p:nvSpPr>
          <p:cNvPr id="229" name="Google Shape;229;p26"/>
          <p:cNvSpPr txBox="1">
            <a:spLocks noGrp="1"/>
          </p:cNvSpPr>
          <p:nvPr>
            <p:ph type="body" idx="1"/>
          </p:nvPr>
        </p:nvSpPr>
        <p:spPr>
          <a:xfrm>
            <a:off x="1983450" y="3414175"/>
            <a:ext cx="8225100" cy="930900"/>
          </a:xfrm>
          <a:prstGeom prst="rect">
            <a:avLst/>
          </a:prstGeom>
        </p:spPr>
        <p:txBody>
          <a:bodyPr spcFirstLastPara="1" wrap="square" lIns="121900" tIns="121900" rIns="121900" bIns="121900" anchor="t" anchorCtr="0">
            <a:normAutofit fontScale="92500" lnSpcReduction="10000"/>
          </a:bodyPr>
          <a:lstStyle/>
          <a:p>
            <a:pPr marL="0" lvl="0" indent="0" algn="l" rtl="0">
              <a:spcBef>
                <a:spcPts val="0"/>
              </a:spcBef>
              <a:spcAft>
                <a:spcPts val="1600"/>
              </a:spcAft>
              <a:buNone/>
            </a:pPr>
            <a:r>
              <a:rPr lang="en"/>
              <a:t>Add a brief introduction of your section here: Let’s dive in and get to know some interesting facts about animals!</a:t>
            </a:r>
            <a:endParaRPr/>
          </a:p>
        </p:txBody>
      </p:sp>
      <p:sp>
        <p:nvSpPr>
          <p:cNvPr id="5" name="Прямоугольник 4">
            <a:extLst>
              <a:ext uri="{FF2B5EF4-FFF2-40B4-BE49-F238E27FC236}">
                <a16:creationId xmlns:a16="http://schemas.microsoft.com/office/drawing/2014/main" id="{6D69092D-0678-4896-8E89-70ECB7F2882C}"/>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853E004C-EDC6-44E3-9126-09936180D2C6}"/>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54663C47-D9F8-4694-A297-4B4C3D9A8FB9}"/>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7925F161-081C-46C1-B9FC-BC6DA17B4359}"/>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7"/>
          <p:cNvSpPr txBox="1">
            <a:spLocks noGrp="1"/>
          </p:cNvSpPr>
          <p:nvPr>
            <p:ph type="title"/>
          </p:nvPr>
        </p:nvSpPr>
        <p:spPr>
          <a:xfrm>
            <a:off x="1373700" y="980963"/>
            <a:ext cx="94446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SzPts val="990"/>
              <a:buNone/>
            </a:pPr>
            <a:r>
              <a:rPr lang="en"/>
              <a:t>Did you know?</a:t>
            </a:r>
            <a:endParaRPr/>
          </a:p>
        </p:txBody>
      </p:sp>
      <p:sp>
        <p:nvSpPr>
          <p:cNvPr id="235" name="Google Shape;235;p27"/>
          <p:cNvSpPr txBox="1">
            <a:spLocks noGrp="1"/>
          </p:cNvSpPr>
          <p:nvPr>
            <p:ph type="body" idx="1"/>
          </p:nvPr>
        </p:nvSpPr>
        <p:spPr>
          <a:xfrm>
            <a:off x="2005575" y="2808513"/>
            <a:ext cx="8180700" cy="26352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
              <a:t>Did you know that elephants can sense storms?</a:t>
            </a:r>
            <a:endParaRPr/>
          </a:p>
          <a:p>
            <a:pPr marL="0" lvl="0" indent="0" algn="l" rtl="0">
              <a:spcBef>
                <a:spcPts val="1600"/>
              </a:spcBef>
              <a:spcAft>
                <a:spcPts val="0"/>
              </a:spcAft>
              <a:buNone/>
            </a:pPr>
            <a:r>
              <a:rPr lang="en"/>
              <a:t>Elephants may be able to detect a thunderstorm from hundreds of miles away, and will head towards it, looking for water. </a:t>
            </a:r>
            <a:endParaRPr/>
          </a:p>
          <a:p>
            <a:pPr marL="0" lvl="0" indent="0" algn="l" rtl="0">
              <a:spcBef>
                <a:spcPts val="1600"/>
              </a:spcBef>
              <a:spcAft>
                <a:spcPts val="1600"/>
              </a:spcAft>
              <a:buNone/>
            </a:pPr>
            <a:r>
              <a:rPr lang="en"/>
              <a:t>You can add a little bit more information. But try to not overload your slides with text.</a:t>
            </a:r>
            <a:endParaRPr/>
          </a:p>
        </p:txBody>
      </p:sp>
      <p:sp>
        <p:nvSpPr>
          <p:cNvPr id="4" name="Прямоугольник 3">
            <a:extLst>
              <a:ext uri="{FF2B5EF4-FFF2-40B4-BE49-F238E27FC236}">
                <a16:creationId xmlns:a16="http://schemas.microsoft.com/office/drawing/2014/main" id="{530D41AF-0961-40C2-A5DF-98A01B489908}"/>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Прямоугольник 4">
            <a:extLst>
              <a:ext uri="{FF2B5EF4-FFF2-40B4-BE49-F238E27FC236}">
                <a16:creationId xmlns:a16="http://schemas.microsoft.com/office/drawing/2014/main" id="{94407F6D-F0DC-4B4B-BA3D-028F90DC635B}"/>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CB289549-4414-4720-8C1E-53A7146EAC6E}"/>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589D779A-4532-4193-BEE9-332DDCD9AEC0}"/>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63378CAA-A294-4795-8CCC-E8D8AA789CC5}"/>
              </a:ext>
            </a:extLst>
          </p:cNvPr>
          <p:cNvSpPr/>
          <p:nvPr/>
        </p:nvSpPr>
        <p:spPr>
          <a:xfrm>
            <a:off x="0" y="541641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Прямоугольник 8">
            <a:extLst>
              <a:ext uri="{FF2B5EF4-FFF2-40B4-BE49-F238E27FC236}">
                <a16:creationId xmlns:a16="http://schemas.microsoft.com/office/drawing/2014/main" id="{DF336709-2AA9-453B-85C0-EB1B02FBA6DC}"/>
              </a:ext>
            </a:extLst>
          </p:cNvPr>
          <p:cNvSpPr/>
          <p:nvPr/>
        </p:nvSpPr>
        <p:spPr>
          <a:xfrm>
            <a:off x="11932024" y="0"/>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Прямоугольник 9">
            <a:extLst>
              <a:ext uri="{FF2B5EF4-FFF2-40B4-BE49-F238E27FC236}">
                <a16:creationId xmlns:a16="http://schemas.microsoft.com/office/drawing/2014/main" id="{D13A2020-7F3F-4DB4-B047-138B73613BB6}"/>
              </a:ext>
            </a:extLst>
          </p:cNvPr>
          <p:cNvSpPr/>
          <p:nvPr/>
        </p:nvSpPr>
        <p:spPr>
          <a:xfrm rot="5400000">
            <a:off x="586323" y="-58632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Прямоугольник 10">
            <a:extLst>
              <a:ext uri="{FF2B5EF4-FFF2-40B4-BE49-F238E27FC236}">
                <a16:creationId xmlns:a16="http://schemas.microsoft.com/office/drawing/2014/main" id="{74782221-D702-4FAC-874F-D0134194155F}"/>
              </a:ext>
            </a:extLst>
          </p:cNvPr>
          <p:cNvSpPr/>
          <p:nvPr/>
        </p:nvSpPr>
        <p:spPr>
          <a:xfrm rot="5400000">
            <a:off x="11336736" y="600273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Google Shape;240;p28"/>
          <p:cNvPicPr preferRelativeResize="0"/>
          <p:nvPr/>
        </p:nvPicPr>
        <p:blipFill rotWithShape="1">
          <a:blip r:embed="rId3">
            <a:alphaModFix/>
          </a:blip>
          <a:srcRect b="5096"/>
          <a:stretch/>
        </p:blipFill>
        <p:spPr>
          <a:xfrm flipH="1">
            <a:off x="6342475" y="-6025"/>
            <a:ext cx="5508600" cy="6870048"/>
          </a:xfrm>
          <a:prstGeom prst="rect">
            <a:avLst/>
          </a:prstGeom>
          <a:noFill/>
          <a:ln w="9525" cap="flat" cmpd="sng">
            <a:solidFill>
              <a:schemeClr val="dk1"/>
            </a:solidFill>
            <a:prstDash val="solid"/>
            <a:round/>
            <a:headEnd type="none" w="sm" len="sm"/>
            <a:tailEnd type="none" w="sm" len="sm"/>
          </a:ln>
        </p:spPr>
      </p:pic>
      <p:sp>
        <p:nvSpPr>
          <p:cNvPr id="241" name="Google Shape;241;p28"/>
          <p:cNvSpPr txBox="1">
            <a:spLocks noGrp="1"/>
          </p:cNvSpPr>
          <p:nvPr>
            <p:ph type="title"/>
          </p:nvPr>
        </p:nvSpPr>
        <p:spPr>
          <a:xfrm>
            <a:off x="768450" y="884175"/>
            <a:ext cx="5021100" cy="2799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Cats love to sleep.</a:t>
            </a:r>
            <a:endParaRPr/>
          </a:p>
        </p:txBody>
      </p:sp>
      <p:sp>
        <p:nvSpPr>
          <p:cNvPr id="242" name="Google Shape;242;p28"/>
          <p:cNvSpPr txBox="1">
            <a:spLocks noGrp="1"/>
          </p:cNvSpPr>
          <p:nvPr>
            <p:ph type="body" idx="1"/>
          </p:nvPr>
        </p:nvSpPr>
        <p:spPr>
          <a:xfrm>
            <a:off x="768450" y="3683375"/>
            <a:ext cx="5021100" cy="25143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Clr>
                <a:srgbClr val="000000"/>
              </a:buClr>
              <a:buSzPts val="1900"/>
              <a:buFont typeface="Arial"/>
              <a:buNone/>
            </a:pPr>
            <a:r>
              <a:rPr lang="en"/>
              <a:t>A fifteen-year-old cat has probably spent ten years of its life sleeping.</a:t>
            </a:r>
            <a:endParaRPr/>
          </a:p>
          <a:p>
            <a:pPr marL="0" lvl="0" indent="0" algn="l" rtl="0">
              <a:spcBef>
                <a:spcPts val="0"/>
              </a:spcBef>
              <a:spcAft>
                <a:spcPts val="0"/>
              </a:spcAft>
              <a:buClr>
                <a:srgbClr val="000000"/>
              </a:buClr>
              <a:buSzPts val="1900"/>
              <a:buFont typeface="Arial"/>
              <a:buNone/>
            </a:pPr>
            <a:endParaRPr/>
          </a:p>
          <a:p>
            <a:pPr marL="0" lvl="0" indent="0" algn="l" rtl="0">
              <a:spcBef>
                <a:spcPts val="0"/>
              </a:spcBef>
              <a:spcAft>
                <a:spcPts val="0"/>
              </a:spcAft>
              <a:buClr>
                <a:srgbClr val="000000"/>
              </a:buClr>
              <a:buSzPts val="1900"/>
              <a:buFont typeface="Arial"/>
              <a:buNone/>
            </a:pPr>
            <a:r>
              <a:rPr lang="en"/>
              <a:t>Also, cats use their whiskers as feelers to determine if a space is too small to squeeze through.</a:t>
            </a:r>
            <a:endParaRPr/>
          </a:p>
        </p:txBody>
      </p:sp>
      <p:sp>
        <p:nvSpPr>
          <p:cNvPr id="5" name="Прямоугольник 4">
            <a:extLst>
              <a:ext uri="{FF2B5EF4-FFF2-40B4-BE49-F238E27FC236}">
                <a16:creationId xmlns:a16="http://schemas.microsoft.com/office/drawing/2014/main" id="{4A67C97E-1CAA-4442-B09D-ACD6768BDC20}"/>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B6A71139-4A9F-4683-AC6A-A42B139AF304}"/>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AB665A18-FF1A-4BC8-81AA-D1885B78B10E}"/>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98ED43C8-401D-45D4-B4B6-6D8CBAA8B9AF}"/>
              </a:ext>
            </a:extLst>
          </p:cNvPr>
          <p:cNvSpPr/>
          <p:nvPr/>
        </p:nvSpPr>
        <p:spPr>
          <a:xfrm>
            <a:off x="11923059"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Прямоугольник 8">
            <a:extLst>
              <a:ext uri="{FF2B5EF4-FFF2-40B4-BE49-F238E27FC236}">
                <a16:creationId xmlns:a16="http://schemas.microsoft.com/office/drawing/2014/main" id="{51F242E0-4CC6-431C-BFB8-5B471F39D922}"/>
              </a:ext>
            </a:extLst>
          </p:cNvPr>
          <p:cNvSpPr/>
          <p:nvPr/>
        </p:nvSpPr>
        <p:spPr>
          <a:xfrm>
            <a:off x="1793" y="5416412"/>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Прямоугольник 9">
            <a:extLst>
              <a:ext uri="{FF2B5EF4-FFF2-40B4-BE49-F238E27FC236}">
                <a16:creationId xmlns:a16="http://schemas.microsoft.com/office/drawing/2014/main" id="{5F4CEC40-D97B-4835-93DB-E54AAEF6F156}"/>
              </a:ext>
            </a:extLst>
          </p:cNvPr>
          <p:cNvSpPr/>
          <p:nvPr/>
        </p:nvSpPr>
        <p:spPr>
          <a:xfrm>
            <a:off x="11933817" y="-1"/>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Прямоугольник 10">
            <a:extLst>
              <a:ext uri="{FF2B5EF4-FFF2-40B4-BE49-F238E27FC236}">
                <a16:creationId xmlns:a16="http://schemas.microsoft.com/office/drawing/2014/main" id="{054BBF53-5047-4611-8D6B-2D6E97E9A6E4}"/>
              </a:ext>
            </a:extLst>
          </p:cNvPr>
          <p:cNvSpPr/>
          <p:nvPr/>
        </p:nvSpPr>
        <p:spPr>
          <a:xfrm rot="5400000">
            <a:off x="588116" y="-586324"/>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Прямоугольник 11">
            <a:extLst>
              <a:ext uri="{FF2B5EF4-FFF2-40B4-BE49-F238E27FC236}">
                <a16:creationId xmlns:a16="http://schemas.microsoft.com/office/drawing/2014/main" id="{10530FAA-A4D9-4800-9DC4-B4EEE6D0A408}"/>
              </a:ext>
            </a:extLst>
          </p:cNvPr>
          <p:cNvSpPr/>
          <p:nvPr/>
        </p:nvSpPr>
        <p:spPr>
          <a:xfrm rot="5400000">
            <a:off x="11338529" y="6013493"/>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txBox="1">
            <a:spLocks noGrp="1"/>
          </p:cNvSpPr>
          <p:nvPr>
            <p:ph type="title"/>
          </p:nvPr>
        </p:nvSpPr>
        <p:spPr>
          <a:xfrm>
            <a:off x="992850" y="1841050"/>
            <a:ext cx="10653450" cy="3639900"/>
          </a:xfrm>
          <a:prstGeom prst="rect">
            <a:avLst/>
          </a:prstGeom>
        </p:spPr>
        <p:txBody>
          <a:bodyPr spcFirstLastPara="1" wrap="square" lIns="121900" tIns="121900" rIns="121900" bIns="121900" anchor="ctr" anchorCtr="0">
            <a:normAutofit fontScale="90000"/>
          </a:bodyPr>
          <a:lstStyle/>
          <a:p>
            <a:pPr lvl="0"/>
            <a:r>
              <a:rPr lang="ru-RU" dirty="0"/>
              <a:t>Что бы я ни думал по остальным вопросам, наши отец и мать были образцовыми женатыми людьми.</a:t>
            </a:r>
            <a:endParaRPr dirty="0"/>
          </a:p>
        </p:txBody>
      </p:sp>
      <p:sp>
        <p:nvSpPr>
          <p:cNvPr id="248" name="Google Shape;248;p29"/>
          <p:cNvSpPr txBox="1">
            <a:spLocks noGrp="1"/>
          </p:cNvSpPr>
          <p:nvPr>
            <p:ph type="subTitle" idx="1"/>
          </p:nvPr>
        </p:nvSpPr>
        <p:spPr>
          <a:xfrm>
            <a:off x="545700" y="5927813"/>
            <a:ext cx="11100600" cy="540300"/>
          </a:xfrm>
          <a:prstGeom prst="rect">
            <a:avLst/>
          </a:prstGeom>
        </p:spPr>
        <p:txBody>
          <a:bodyPr spcFirstLastPara="1" wrap="square" lIns="121900" tIns="121900" rIns="121900" bIns="121900" anchor="t" anchorCtr="0">
            <a:normAutofit/>
          </a:bodyPr>
          <a:lstStyle/>
          <a:p>
            <a:pPr lvl="0" indent="0"/>
            <a:r>
              <a:rPr lang="en" dirty="0"/>
              <a:t>― </a:t>
            </a:r>
            <a:r>
              <a:rPr lang="ru-RU" dirty="0"/>
              <a:t>Винсент Ван Гог 1889 г.</a:t>
            </a:r>
            <a:endParaRPr dirty="0"/>
          </a:p>
        </p:txBody>
      </p:sp>
      <p:grpSp>
        <p:nvGrpSpPr>
          <p:cNvPr id="249" name="Google Shape;249;p29"/>
          <p:cNvGrpSpPr/>
          <p:nvPr/>
        </p:nvGrpSpPr>
        <p:grpSpPr>
          <a:xfrm rot="10800000">
            <a:off x="545702" y="389889"/>
            <a:ext cx="1237846" cy="872004"/>
            <a:chOff x="621403" y="597265"/>
            <a:chExt cx="1588204" cy="1118814"/>
          </a:xfrm>
        </p:grpSpPr>
        <p:sp>
          <p:nvSpPr>
            <p:cNvPr id="250" name="Google Shape;250;p29"/>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51" name="Google Shape;251;p29"/>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7" name="Прямоугольник 6">
            <a:extLst>
              <a:ext uri="{FF2B5EF4-FFF2-40B4-BE49-F238E27FC236}">
                <a16:creationId xmlns:a16="http://schemas.microsoft.com/office/drawing/2014/main" id="{3403BEE9-B591-46BE-AC66-B5A44F351E34}"/>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21113481-7EA6-482D-BE2D-9C9658D9F8EC}"/>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Прямоугольник 8">
            <a:extLst>
              <a:ext uri="{FF2B5EF4-FFF2-40B4-BE49-F238E27FC236}">
                <a16:creationId xmlns:a16="http://schemas.microsoft.com/office/drawing/2014/main" id="{565E39B4-0CAF-435F-9BB5-08E36208690A}"/>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Прямоугольник 9">
            <a:extLst>
              <a:ext uri="{FF2B5EF4-FFF2-40B4-BE49-F238E27FC236}">
                <a16:creationId xmlns:a16="http://schemas.microsoft.com/office/drawing/2014/main" id="{FC80284F-A333-42B7-A7C1-162CCBBF1C12}"/>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0"/>
          <p:cNvSpPr txBox="1">
            <a:spLocks noGrp="1"/>
          </p:cNvSpPr>
          <p:nvPr>
            <p:ph type="title"/>
          </p:nvPr>
        </p:nvSpPr>
        <p:spPr>
          <a:xfrm>
            <a:off x="1023163" y="854263"/>
            <a:ext cx="10145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Clr>
                <a:srgbClr val="000000"/>
              </a:buClr>
              <a:buSzPts val="990"/>
              <a:buFont typeface="Arial"/>
              <a:buNone/>
            </a:pPr>
            <a:r>
              <a:rPr lang="en"/>
              <a:t>Did you know?</a:t>
            </a:r>
            <a:endParaRPr/>
          </a:p>
        </p:txBody>
      </p:sp>
      <p:sp>
        <p:nvSpPr>
          <p:cNvPr id="257" name="Google Shape;257;p30"/>
          <p:cNvSpPr txBox="1">
            <a:spLocks noGrp="1"/>
          </p:cNvSpPr>
          <p:nvPr>
            <p:ph type="body" idx="1"/>
          </p:nvPr>
        </p:nvSpPr>
        <p:spPr>
          <a:xfrm>
            <a:off x="1238077" y="2832975"/>
            <a:ext cx="4590300" cy="2781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1600"/>
              </a:spcBef>
              <a:spcAft>
                <a:spcPts val="1600"/>
              </a:spcAft>
              <a:buNone/>
            </a:pPr>
            <a:r>
              <a:rPr lang="en"/>
              <a:t>Dogs can pick up on subtle changes in your scent, which can help him figure out how you are feeling, such as by smelling your perspiration when you become nervous or fearful.</a:t>
            </a:r>
            <a:endParaRPr/>
          </a:p>
        </p:txBody>
      </p:sp>
      <p:sp>
        <p:nvSpPr>
          <p:cNvPr id="258" name="Google Shape;258;p30"/>
          <p:cNvSpPr txBox="1">
            <a:spLocks noGrp="1"/>
          </p:cNvSpPr>
          <p:nvPr>
            <p:ph type="body" idx="2"/>
          </p:nvPr>
        </p:nvSpPr>
        <p:spPr>
          <a:xfrm>
            <a:off x="6375442" y="2832975"/>
            <a:ext cx="4590300" cy="2781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1600"/>
              </a:spcBef>
              <a:spcAft>
                <a:spcPts val="1600"/>
              </a:spcAft>
              <a:buNone/>
            </a:pPr>
            <a:r>
              <a:rPr lang="en"/>
              <a:t>Also, cats love to sleep. A fifteen-year-old cat has probably spent ten years of its life sleeping.</a:t>
            </a:r>
            <a:endParaRPr/>
          </a:p>
        </p:txBody>
      </p:sp>
      <p:sp>
        <p:nvSpPr>
          <p:cNvPr id="259" name="Google Shape;259;p30"/>
          <p:cNvSpPr txBox="1">
            <a:spLocks noGrp="1"/>
          </p:cNvSpPr>
          <p:nvPr>
            <p:ph type="subTitle" idx="4294967295"/>
          </p:nvPr>
        </p:nvSpPr>
        <p:spPr>
          <a:xfrm>
            <a:off x="1023130" y="1806275"/>
            <a:ext cx="49965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1600"/>
              </a:spcAft>
              <a:buSzPts val="852"/>
              <a:buNone/>
            </a:pPr>
            <a:r>
              <a:rPr lang="en" b="1">
                <a:latin typeface="Poppins"/>
                <a:ea typeface="Poppins"/>
                <a:cs typeface="Poppins"/>
                <a:sym typeface="Poppins"/>
              </a:rPr>
              <a:t>DOGS</a:t>
            </a:r>
            <a:endParaRPr b="1">
              <a:latin typeface="Poppins"/>
              <a:ea typeface="Poppins"/>
              <a:cs typeface="Poppins"/>
              <a:sym typeface="Poppins"/>
            </a:endParaRPr>
          </a:p>
        </p:txBody>
      </p:sp>
      <p:grpSp>
        <p:nvGrpSpPr>
          <p:cNvPr id="260" name="Google Shape;260;p30"/>
          <p:cNvGrpSpPr/>
          <p:nvPr/>
        </p:nvGrpSpPr>
        <p:grpSpPr>
          <a:xfrm>
            <a:off x="5562452" y="1806265"/>
            <a:ext cx="457177" cy="457206"/>
            <a:chOff x="7610238" y="5297650"/>
            <a:chExt cx="467700" cy="478800"/>
          </a:xfrm>
        </p:grpSpPr>
        <p:sp>
          <p:nvSpPr>
            <p:cNvPr id="261" name="Google Shape;261;p30"/>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262" name="Google Shape;262;p30"/>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263" name="Google Shape;263;p30"/>
          <p:cNvSpPr txBox="1">
            <a:spLocks noGrp="1"/>
          </p:cNvSpPr>
          <p:nvPr>
            <p:ph type="subTitle" idx="4294967295"/>
          </p:nvPr>
        </p:nvSpPr>
        <p:spPr>
          <a:xfrm>
            <a:off x="6172355" y="1806275"/>
            <a:ext cx="4996500" cy="457200"/>
          </a:xfrm>
          <a:prstGeom prst="rect">
            <a:avLst/>
          </a:prstGeom>
          <a:ln w="9525" cap="flat" cmpd="sng">
            <a:solidFill>
              <a:schemeClr val="dk1"/>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1600"/>
              </a:spcAft>
              <a:buSzPts val="852"/>
              <a:buNone/>
            </a:pPr>
            <a:r>
              <a:rPr lang="en" b="1">
                <a:latin typeface="Poppins"/>
                <a:ea typeface="Poppins"/>
                <a:cs typeface="Poppins"/>
                <a:sym typeface="Poppins"/>
              </a:rPr>
              <a:t>CATS</a:t>
            </a:r>
            <a:endParaRPr b="1">
              <a:latin typeface="Poppins"/>
              <a:ea typeface="Poppins"/>
              <a:cs typeface="Poppins"/>
              <a:sym typeface="Poppins"/>
            </a:endParaRPr>
          </a:p>
        </p:txBody>
      </p:sp>
      <p:grpSp>
        <p:nvGrpSpPr>
          <p:cNvPr id="264" name="Google Shape;264;p30"/>
          <p:cNvGrpSpPr/>
          <p:nvPr/>
        </p:nvGrpSpPr>
        <p:grpSpPr>
          <a:xfrm>
            <a:off x="10711627" y="1806265"/>
            <a:ext cx="457177" cy="457206"/>
            <a:chOff x="7610238" y="5297650"/>
            <a:chExt cx="467700" cy="478800"/>
          </a:xfrm>
        </p:grpSpPr>
        <p:sp>
          <p:nvSpPr>
            <p:cNvPr id="265" name="Google Shape;265;p30"/>
            <p:cNvSpPr/>
            <p:nvPr/>
          </p:nvSpPr>
          <p:spPr>
            <a:xfrm>
              <a:off x="7610238" y="5297650"/>
              <a:ext cx="467700" cy="478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Light"/>
                <a:ea typeface="Poppins Light"/>
                <a:cs typeface="Poppins Light"/>
                <a:sym typeface="Poppins Light"/>
              </a:endParaRPr>
            </a:p>
          </p:txBody>
        </p:sp>
        <p:sp>
          <p:nvSpPr>
            <p:cNvPr id="266" name="Google Shape;266;p30"/>
            <p:cNvSpPr/>
            <p:nvPr/>
          </p:nvSpPr>
          <p:spPr>
            <a:xfrm>
              <a:off x="7761564" y="5398163"/>
              <a:ext cx="165049" cy="277785"/>
            </a:xfrm>
            <a:custGeom>
              <a:avLst/>
              <a:gdLst/>
              <a:ahLst/>
              <a:cxnLst/>
              <a:rect l="l" t="t" r="r" b="b"/>
              <a:pathLst>
                <a:path w="90314" h="152003" extrusionOk="0">
                  <a:moveTo>
                    <a:pt x="9837" y="1"/>
                  </a:moveTo>
                  <a:cubicBezTo>
                    <a:pt x="7328" y="-28"/>
                    <a:pt x="4818" y="915"/>
                    <a:pt x="2915" y="2794"/>
                  </a:cubicBezTo>
                  <a:cubicBezTo>
                    <a:pt x="-931" y="6550"/>
                    <a:pt x="-971" y="12691"/>
                    <a:pt x="2794" y="16533"/>
                  </a:cubicBezTo>
                  <a:lnTo>
                    <a:pt x="62827" y="77919"/>
                  </a:lnTo>
                  <a:lnTo>
                    <a:pt x="4008" y="135297"/>
                  </a:lnTo>
                  <a:cubicBezTo>
                    <a:pt x="162" y="139050"/>
                    <a:pt x="122" y="145191"/>
                    <a:pt x="3887" y="149032"/>
                  </a:cubicBezTo>
                  <a:cubicBezTo>
                    <a:pt x="7611" y="152874"/>
                    <a:pt x="13764" y="153028"/>
                    <a:pt x="17610" y="149275"/>
                  </a:cubicBezTo>
                  <a:lnTo>
                    <a:pt x="90314" y="78162"/>
                  </a:lnTo>
                  <a:lnTo>
                    <a:pt x="16638" y="2915"/>
                  </a:lnTo>
                  <a:cubicBezTo>
                    <a:pt x="14776" y="996"/>
                    <a:pt x="12307" y="25"/>
                    <a:pt x="9837" y="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13" name="Прямоугольник 12">
            <a:extLst>
              <a:ext uri="{FF2B5EF4-FFF2-40B4-BE49-F238E27FC236}">
                <a16:creationId xmlns:a16="http://schemas.microsoft.com/office/drawing/2014/main" id="{B96255B9-A462-4600-A20D-2A49B90D1196}"/>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Прямоугольник 13">
            <a:extLst>
              <a:ext uri="{FF2B5EF4-FFF2-40B4-BE49-F238E27FC236}">
                <a16:creationId xmlns:a16="http://schemas.microsoft.com/office/drawing/2014/main" id="{3F9B2178-4C5A-4DB3-88BC-6DC27F222887}"/>
              </a:ext>
            </a:extLst>
          </p:cNvPr>
          <p:cNvSpPr/>
          <p:nvPr/>
        </p:nvSpPr>
        <p:spPr>
          <a:xfrm>
            <a:off x="11932024"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Прямоугольник 14">
            <a:extLst>
              <a:ext uri="{FF2B5EF4-FFF2-40B4-BE49-F238E27FC236}">
                <a16:creationId xmlns:a16="http://schemas.microsoft.com/office/drawing/2014/main" id="{059C4206-30C6-415E-9247-5F7A947C27CF}"/>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Прямоугольник 15">
            <a:extLst>
              <a:ext uri="{FF2B5EF4-FFF2-40B4-BE49-F238E27FC236}">
                <a16:creationId xmlns:a16="http://schemas.microsoft.com/office/drawing/2014/main" id="{55F06443-90B2-4AD2-B0B2-D66C9F41E37A}"/>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Прямоугольник 16">
            <a:extLst>
              <a:ext uri="{FF2B5EF4-FFF2-40B4-BE49-F238E27FC236}">
                <a16:creationId xmlns:a16="http://schemas.microsoft.com/office/drawing/2014/main" id="{C4CEECA6-900A-4E17-BA3A-F042F26410EA}"/>
              </a:ext>
            </a:extLst>
          </p:cNvPr>
          <p:cNvSpPr/>
          <p:nvPr/>
        </p:nvSpPr>
        <p:spPr>
          <a:xfrm>
            <a:off x="1793" y="5428959"/>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Прямоугольник 17">
            <a:extLst>
              <a:ext uri="{FF2B5EF4-FFF2-40B4-BE49-F238E27FC236}">
                <a16:creationId xmlns:a16="http://schemas.microsoft.com/office/drawing/2014/main" id="{7FC23235-B365-47FA-A336-DD1927B8268F}"/>
              </a:ext>
            </a:extLst>
          </p:cNvPr>
          <p:cNvSpPr/>
          <p:nvPr/>
        </p:nvSpPr>
        <p:spPr>
          <a:xfrm>
            <a:off x="11933817" y="12546"/>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Прямоугольник 18">
            <a:extLst>
              <a:ext uri="{FF2B5EF4-FFF2-40B4-BE49-F238E27FC236}">
                <a16:creationId xmlns:a16="http://schemas.microsoft.com/office/drawing/2014/main" id="{A8EE66A1-2B90-41D4-83BF-BB2BFCA1C558}"/>
              </a:ext>
            </a:extLst>
          </p:cNvPr>
          <p:cNvSpPr/>
          <p:nvPr/>
        </p:nvSpPr>
        <p:spPr>
          <a:xfrm rot="5400000">
            <a:off x="588116" y="-573777"/>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Прямоугольник 19">
            <a:extLst>
              <a:ext uri="{FF2B5EF4-FFF2-40B4-BE49-F238E27FC236}">
                <a16:creationId xmlns:a16="http://schemas.microsoft.com/office/drawing/2014/main" id="{5A0A6AAD-1223-4324-9FC8-D9A6D3626C58}"/>
              </a:ext>
            </a:extLst>
          </p:cNvPr>
          <p:cNvSpPr/>
          <p:nvPr/>
        </p:nvSpPr>
        <p:spPr>
          <a:xfrm rot="5400000">
            <a:off x="11338529" y="6015282"/>
            <a:ext cx="268941" cy="1441587"/>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pic>
        <p:nvPicPr>
          <p:cNvPr id="271" name="Google Shape;271;p31"/>
          <p:cNvPicPr preferRelativeResize="0"/>
          <p:nvPr/>
        </p:nvPicPr>
        <p:blipFill rotWithShape="1">
          <a:blip r:embed="rId3">
            <a:alphaModFix/>
          </a:blip>
          <a:srcRect l="5658" r="5658"/>
          <a:stretch/>
        </p:blipFill>
        <p:spPr>
          <a:xfrm>
            <a:off x="598650" y="509800"/>
            <a:ext cx="6469500" cy="4679400"/>
          </a:xfrm>
          <a:prstGeom prst="roundRect">
            <a:avLst>
              <a:gd name="adj" fmla="val 0"/>
            </a:avLst>
          </a:prstGeom>
          <a:noFill/>
          <a:ln w="9525" cap="flat" cmpd="sng">
            <a:solidFill>
              <a:schemeClr val="lt1"/>
            </a:solidFill>
            <a:prstDash val="solid"/>
            <a:round/>
            <a:headEnd type="none" w="sm" len="sm"/>
            <a:tailEnd type="none" w="sm" len="sm"/>
          </a:ln>
        </p:spPr>
      </p:pic>
      <p:sp>
        <p:nvSpPr>
          <p:cNvPr id="272" name="Google Shape;272;p31"/>
          <p:cNvSpPr txBox="1">
            <a:spLocks noGrp="1"/>
          </p:cNvSpPr>
          <p:nvPr>
            <p:ph type="title"/>
          </p:nvPr>
        </p:nvSpPr>
        <p:spPr>
          <a:xfrm>
            <a:off x="7393350" y="509800"/>
            <a:ext cx="4200000" cy="4679400"/>
          </a:xfrm>
          <a:prstGeom prst="rect">
            <a:avLst/>
          </a:prstGeom>
        </p:spPr>
        <p:txBody>
          <a:bodyPr spcFirstLastPara="1" wrap="square" lIns="121900" tIns="121900" rIns="121900" bIns="121900" anchor="ctr" anchorCtr="0">
            <a:normAutofit/>
          </a:bodyPr>
          <a:lstStyle/>
          <a:p>
            <a:pPr marL="0" lvl="0" indent="0" algn="l" rtl="0">
              <a:spcBef>
                <a:spcPts val="0"/>
              </a:spcBef>
              <a:spcAft>
                <a:spcPts val="0"/>
              </a:spcAft>
              <a:buNone/>
            </a:pPr>
            <a:r>
              <a:rPr lang="en"/>
              <a:t>Koalas are even more lazy than cats.</a:t>
            </a:r>
            <a:endParaRPr/>
          </a:p>
        </p:txBody>
      </p:sp>
      <p:sp>
        <p:nvSpPr>
          <p:cNvPr id="273" name="Google Shape;273;p31"/>
          <p:cNvSpPr txBox="1">
            <a:spLocks noGrp="1"/>
          </p:cNvSpPr>
          <p:nvPr>
            <p:ph type="body" idx="1"/>
          </p:nvPr>
        </p:nvSpPr>
        <p:spPr>
          <a:xfrm>
            <a:off x="598650" y="5491100"/>
            <a:ext cx="10994700" cy="8571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p:txBody>
      </p:sp>
      <p:sp>
        <p:nvSpPr>
          <p:cNvPr id="5" name="Прямоугольник 4">
            <a:extLst>
              <a:ext uri="{FF2B5EF4-FFF2-40B4-BE49-F238E27FC236}">
                <a16:creationId xmlns:a16="http://schemas.microsoft.com/office/drawing/2014/main" id="{F229F913-2AE9-4DD4-95B3-1C871ED57D60}"/>
              </a:ext>
            </a:extLst>
          </p:cNvPr>
          <p:cNvSpPr/>
          <p:nvPr/>
        </p:nvSpPr>
        <p:spPr>
          <a:xfrm>
            <a:off x="0" y="541641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Прямоугольник 5">
            <a:extLst>
              <a:ext uri="{FF2B5EF4-FFF2-40B4-BE49-F238E27FC236}">
                <a16:creationId xmlns:a16="http://schemas.microsoft.com/office/drawing/2014/main" id="{8A884AB5-CC8C-43F7-B8BC-E10EF2E7B06F}"/>
              </a:ext>
            </a:extLst>
          </p:cNvPr>
          <p:cNvSpPr/>
          <p:nvPr/>
        </p:nvSpPr>
        <p:spPr>
          <a:xfrm rot="5400000">
            <a:off x="586323" y="-586323"/>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Прямоугольник 6">
            <a:extLst>
              <a:ext uri="{FF2B5EF4-FFF2-40B4-BE49-F238E27FC236}">
                <a16:creationId xmlns:a16="http://schemas.microsoft.com/office/drawing/2014/main" id="{8F83C526-55E3-4661-A108-F64E721C33DE}"/>
              </a:ext>
            </a:extLst>
          </p:cNvPr>
          <p:cNvSpPr/>
          <p:nvPr/>
        </p:nvSpPr>
        <p:spPr>
          <a:xfrm rot="5400000">
            <a:off x="11336736" y="6002736"/>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Прямоугольник 7">
            <a:extLst>
              <a:ext uri="{FF2B5EF4-FFF2-40B4-BE49-F238E27FC236}">
                <a16:creationId xmlns:a16="http://schemas.microsoft.com/office/drawing/2014/main" id="{FE44C8CF-C728-4A8D-8FBF-899E9D1DF4C4}"/>
              </a:ext>
            </a:extLst>
          </p:cNvPr>
          <p:cNvSpPr/>
          <p:nvPr/>
        </p:nvSpPr>
        <p:spPr>
          <a:xfrm>
            <a:off x="11923059" y="0"/>
            <a:ext cx="268941" cy="1441587"/>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SlidesMania Template">
  <a:themeElements>
    <a:clrScheme name="Simple Light">
      <a:dk1>
        <a:srgbClr val="000000"/>
      </a:dk1>
      <a:lt1>
        <a:srgbClr val="F3F1EC"/>
      </a:lt1>
      <a:dk2>
        <a:srgbClr val="000000"/>
      </a:dk2>
      <a:lt2>
        <a:srgbClr val="EEEEEE"/>
      </a:lt2>
      <a:accent1>
        <a:srgbClr val="1C1B1A"/>
      </a:accent1>
      <a:accent2>
        <a:srgbClr val="6C6B68"/>
      </a:accent2>
      <a:accent3>
        <a:srgbClr val="A5A4A2"/>
      </a:accent3>
      <a:accent4>
        <a:srgbClr val="CDCCCA"/>
      </a:accent4>
      <a:accent5>
        <a:srgbClr val="F5F1EC"/>
      </a:accent5>
      <a:accent6>
        <a:srgbClr val="FFFFFF"/>
      </a:accent6>
      <a:hlink>
        <a:srgbClr val="A5A4A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740</Words>
  <Application>Microsoft Office PowerPoint</Application>
  <PresentationFormat>Широкоэкранный</PresentationFormat>
  <Paragraphs>81</Paragraphs>
  <Slides>16</Slides>
  <Notes>16</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16</vt:i4>
      </vt:variant>
    </vt:vector>
  </HeadingPairs>
  <TitlesOfParts>
    <vt:vector size="22" baseType="lpstr">
      <vt:lpstr>Arial</vt:lpstr>
      <vt:lpstr>Calibri</vt:lpstr>
      <vt:lpstr>Didact Gothic</vt:lpstr>
      <vt:lpstr>Poppins</vt:lpstr>
      <vt:lpstr>Poppins Light</vt:lpstr>
      <vt:lpstr>SlidesMania Template</vt:lpstr>
      <vt:lpstr>Винсент Ван Гог жизнь и творчество</vt:lpstr>
      <vt:lpstr>  Винсент Ван Гог</vt:lpstr>
      <vt:lpstr>Table of Contents.</vt:lpstr>
      <vt:lpstr>We will talk about this first.</vt:lpstr>
      <vt:lpstr>Did you know?</vt:lpstr>
      <vt:lpstr>Cats love to sleep.</vt:lpstr>
      <vt:lpstr>Что бы я ни думал по остальным вопросам, наши отец и мать были образцовыми женатыми людьми.</vt:lpstr>
      <vt:lpstr>Did you know?</vt:lpstr>
      <vt:lpstr>Koalas are even more lazy than cats.</vt:lpstr>
      <vt:lpstr>Add your title here.</vt:lpstr>
      <vt:lpstr>2,543,456</vt:lpstr>
      <vt:lpstr>Add your title here.</vt:lpstr>
      <vt:lpstr>This is our team.</vt:lpstr>
      <vt:lpstr>This is a timeline.</vt:lpstr>
      <vt:lpstr>This is a 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Винсент Ван Гог жизнь и творчество</dc:title>
  <dc:creator>STUDENT</dc:creator>
  <cp:lastModifiedBy>STUDENT</cp:lastModifiedBy>
  <cp:revision>1</cp:revision>
  <dcterms:modified xsi:type="dcterms:W3CDTF">2024-06-20T10:52:22Z</dcterms:modified>
</cp:coreProperties>
</file>